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36004500" cy="39641463"/>
  <p:notesSz cx="6858000" cy="9144000"/>
  <p:defaultTextStyle>
    <a:defPPr>
      <a:defRPr lang="fr-FR"/>
    </a:defPPr>
    <a:lvl1pPr marL="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1pPr>
    <a:lvl2pPr marL="226314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2pPr>
    <a:lvl3pPr marL="452628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3pPr>
    <a:lvl4pPr marL="678942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4pPr>
    <a:lvl5pPr marL="905256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5pPr>
    <a:lvl6pPr marL="1131570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6pPr>
    <a:lvl7pPr marL="1357884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7pPr>
    <a:lvl8pPr marL="1584198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8pPr>
    <a:lvl9pPr marL="1810512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486">
          <p15:clr>
            <a:srgbClr val="A4A3A4"/>
          </p15:clr>
        </p15:guide>
        <p15:guide id="2" pos="11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" d="100"/>
          <a:sy n="10" d="100"/>
        </p:scale>
        <p:origin x="-3612" y="-1170"/>
      </p:cViewPr>
      <p:guideLst>
        <p:guide orient="horz" pos="12486"/>
        <p:guide pos="11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62249-0487-4AA5-8FF9-F2CF12A7F9FF}" type="datetimeFigureOut">
              <a:rPr lang="fr-FR" smtClean="0"/>
              <a:pPr/>
              <a:t>15/04/2017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871663" y="685800"/>
            <a:ext cx="31146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96C89-22D8-414F-A52F-F176BC6EF2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08484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00338" y="12314550"/>
            <a:ext cx="30603825" cy="849722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400675" y="22463496"/>
            <a:ext cx="25203150" cy="101305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63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26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789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052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315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578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84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105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ECB5-755F-4EB5-861F-71741B5C8A90}" type="datetimeFigureOut">
              <a:rPr lang="fr-FR" smtClean="0"/>
              <a:pPr/>
              <a:t>15/04/2017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06FF-B8A7-46C8-AAA9-B79A6EA61D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5698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ECB5-755F-4EB5-861F-71741B5C8A90}" type="datetimeFigureOut">
              <a:rPr lang="fr-FR" smtClean="0"/>
              <a:pPr/>
              <a:t>15/04/2017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06FF-B8A7-46C8-AAA9-B79A6EA61D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6475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02781599" y="10002130"/>
            <a:ext cx="31897735" cy="2130912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088387" y="10002130"/>
            <a:ext cx="95093137" cy="2130912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ECB5-755F-4EB5-861F-71741B5C8A90}" type="datetimeFigureOut">
              <a:rPr lang="fr-FR" smtClean="0"/>
              <a:pPr/>
              <a:t>15/04/2017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06FF-B8A7-46C8-AAA9-B79A6EA61D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095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ECB5-755F-4EB5-861F-71741B5C8A90}" type="datetimeFigureOut">
              <a:rPr lang="fr-FR" smtClean="0"/>
              <a:pPr/>
              <a:t>15/04/2017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06FF-B8A7-46C8-AAA9-B79A6EA61D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5743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44108" y="25473314"/>
            <a:ext cx="30603825" cy="7873235"/>
          </a:xfrm>
        </p:spPr>
        <p:txBody>
          <a:bodyPr anchor="t"/>
          <a:lstStyle>
            <a:lvl1pPr algn="l">
              <a:defRPr sz="198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844108" y="16801746"/>
            <a:ext cx="30603825" cy="8671567"/>
          </a:xfrm>
        </p:spPr>
        <p:txBody>
          <a:bodyPr anchor="b"/>
          <a:lstStyle>
            <a:lvl1pPr marL="0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1pPr>
            <a:lvl2pPr marL="2263140" indent="0">
              <a:buNone/>
              <a:defRPr sz="8900">
                <a:solidFill>
                  <a:schemeClr val="tx1">
                    <a:tint val="75000"/>
                  </a:schemeClr>
                </a:solidFill>
              </a:defRPr>
            </a:lvl2pPr>
            <a:lvl3pPr marL="452628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3pPr>
            <a:lvl4pPr marL="678942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4pPr>
            <a:lvl5pPr marL="905256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5pPr>
            <a:lvl6pPr marL="1131570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6pPr>
            <a:lvl7pPr marL="1357884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7pPr>
            <a:lvl8pPr marL="1584198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8pPr>
            <a:lvl9pPr marL="1810512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ECB5-755F-4EB5-861F-71741B5C8A90}" type="datetimeFigureOut">
              <a:rPr lang="fr-FR" smtClean="0"/>
              <a:pPr/>
              <a:t>15/04/2017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06FF-B8A7-46C8-AAA9-B79A6EA61D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1241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088388" y="58269283"/>
            <a:ext cx="63495436" cy="164824065"/>
          </a:xfrm>
        </p:spPr>
        <p:txBody>
          <a:bodyPr/>
          <a:lstStyle>
            <a:lvl1pPr>
              <a:defRPr sz="13900"/>
            </a:lvl1pPr>
            <a:lvl2pPr>
              <a:defRPr sz="11900"/>
            </a:lvl2pPr>
            <a:lvl3pPr>
              <a:defRPr sz="99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1183899" y="58269283"/>
            <a:ext cx="63495436" cy="164824065"/>
          </a:xfrm>
        </p:spPr>
        <p:txBody>
          <a:bodyPr/>
          <a:lstStyle>
            <a:lvl1pPr>
              <a:defRPr sz="13900"/>
            </a:lvl1pPr>
            <a:lvl2pPr>
              <a:defRPr sz="11900"/>
            </a:lvl2pPr>
            <a:lvl3pPr>
              <a:defRPr sz="99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ECB5-755F-4EB5-861F-71741B5C8A90}" type="datetimeFigureOut">
              <a:rPr lang="fr-FR" smtClean="0"/>
              <a:pPr/>
              <a:t>15/04/2017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06FF-B8A7-46C8-AAA9-B79A6EA61D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7226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00225" y="1587496"/>
            <a:ext cx="32404050" cy="660691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00225" y="8873451"/>
            <a:ext cx="15908240" cy="3698032"/>
          </a:xfrm>
        </p:spPr>
        <p:txBody>
          <a:bodyPr anchor="b"/>
          <a:lstStyle>
            <a:lvl1pPr marL="0" indent="0">
              <a:buNone/>
              <a:defRPr sz="11900" b="1"/>
            </a:lvl1pPr>
            <a:lvl2pPr marL="2263140" indent="0">
              <a:buNone/>
              <a:defRPr sz="9900" b="1"/>
            </a:lvl2pPr>
            <a:lvl3pPr marL="4526280" indent="0">
              <a:buNone/>
              <a:defRPr sz="8900" b="1"/>
            </a:lvl3pPr>
            <a:lvl4pPr marL="6789420" indent="0">
              <a:buNone/>
              <a:defRPr sz="7900" b="1"/>
            </a:lvl4pPr>
            <a:lvl5pPr marL="9052560" indent="0">
              <a:buNone/>
              <a:defRPr sz="7900" b="1"/>
            </a:lvl5pPr>
            <a:lvl6pPr marL="11315700" indent="0">
              <a:buNone/>
              <a:defRPr sz="7900" b="1"/>
            </a:lvl6pPr>
            <a:lvl7pPr marL="13578840" indent="0">
              <a:buNone/>
              <a:defRPr sz="7900" b="1"/>
            </a:lvl7pPr>
            <a:lvl8pPr marL="15841980" indent="0">
              <a:buNone/>
              <a:defRPr sz="7900" b="1"/>
            </a:lvl8pPr>
            <a:lvl9pPr marL="18105120" indent="0">
              <a:buNone/>
              <a:defRPr sz="79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800225" y="12571483"/>
            <a:ext cx="15908240" cy="22839725"/>
          </a:xfrm>
        </p:spPr>
        <p:txBody>
          <a:bodyPr/>
          <a:lstStyle>
            <a:lvl1pPr>
              <a:defRPr sz="11900"/>
            </a:lvl1pPr>
            <a:lvl2pPr>
              <a:defRPr sz="9900"/>
            </a:lvl2pPr>
            <a:lvl3pPr>
              <a:defRPr sz="89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8289789" y="8873451"/>
            <a:ext cx="15914489" cy="3698032"/>
          </a:xfrm>
        </p:spPr>
        <p:txBody>
          <a:bodyPr anchor="b"/>
          <a:lstStyle>
            <a:lvl1pPr marL="0" indent="0">
              <a:buNone/>
              <a:defRPr sz="11900" b="1"/>
            </a:lvl1pPr>
            <a:lvl2pPr marL="2263140" indent="0">
              <a:buNone/>
              <a:defRPr sz="9900" b="1"/>
            </a:lvl2pPr>
            <a:lvl3pPr marL="4526280" indent="0">
              <a:buNone/>
              <a:defRPr sz="8900" b="1"/>
            </a:lvl3pPr>
            <a:lvl4pPr marL="6789420" indent="0">
              <a:buNone/>
              <a:defRPr sz="7900" b="1"/>
            </a:lvl4pPr>
            <a:lvl5pPr marL="9052560" indent="0">
              <a:buNone/>
              <a:defRPr sz="7900" b="1"/>
            </a:lvl5pPr>
            <a:lvl6pPr marL="11315700" indent="0">
              <a:buNone/>
              <a:defRPr sz="7900" b="1"/>
            </a:lvl6pPr>
            <a:lvl7pPr marL="13578840" indent="0">
              <a:buNone/>
              <a:defRPr sz="7900" b="1"/>
            </a:lvl7pPr>
            <a:lvl8pPr marL="15841980" indent="0">
              <a:buNone/>
              <a:defRPr sz="7900" b="1"/>
            </a:lvl8pPr>
            <a:lvl9pPr marL="18105120" indent="0">
              <a:buNone/>
              <a:defRPr sz="79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8289789" y="12571483"/>
            <a:ext cx="15914489" cy="22839725"/>
          </a:xfrm>
        </p:spPr>
        <p:txBody>
          <a:bodyPr/>
          <a:lstStyle>
            <a:lvl1pPr>
              <a:defRPr sz="11900"/>
            </a:lvl1pPr>
            <a:lvl2pPr>
              <a:defRPr sz="9900"/>
            </a:lvl2pPr>
            <a:lvl3pPr>
              <a:defRPr sz="89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ECB5-755F-4EB5-861F-71741B5C8A90}" type="datetimeFigureOut">
              <a:rPr lang="fr-FR" smtClean="0"/>
              <a:pPr/>
              <a:t>15/04/2017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06FF-B8A7-46C8-AAA9-B79A6EA61D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170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ECB5-755F-4EB5-861F-71741B5C8A90}" type="datetimeFigureOut">
              <a:rPr lang="fr-FR" smtClean="0"/>
              <a:pPr/>
              <a:t>15/04/2017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06FF-B8A7-46C8-AAA9-B79A6EA61D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938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ECB5-755F-4EB5-861F-71741B5C8A90}" type="datetimeFigureOut">
              <a:rPr lang="fr-FR" smtClean="0"/>
              <a:pPr/>
              <a:t>15/04/2017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06FF-B8A7-46C8-AAA9-B79A6EA61D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3729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00227" y="1578318"/>
            <a:ext cx="11845232" cy="6717026"/>
          </a:xfrm>
        </p:spPr>
        <p:txBody>
          <a:bodyPr anchor="b"/>
          <a:lstStyle>
            <a:lvl1pPr algn="l">
              <a:defRPr sz="99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76759" y="1578320"/>
            <a:ext cx="20127516" cy="33832891"/>
          </a:xfrm>
        </p:spPr>
        <p:txBody>
          <a:bodyPr/>
          <a:lstStyle>
            <a:lvl1pPr>
              <a:defRPr sz="15800"/>
            </a:lvl1pPr>
            <a:lvl2pPr>
              <a:defRPr sz="13900"/>
            </a:lvl2pPr>
            <a:lvl3pPr>
              <a:defRPr sz="119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00227" y="8295346"/>
            <a:ext cx="11845232" cy="27115865"/>
          </a:xfrm>
        </p:spPr>
        <p:txBody>
          <a:bodyPr/>
          <a:lstStyle>
            <a:lvl1pPr marL="0" indent="0">
              <a:buNone/>
              <a:defRPr sz="6900"/>
            </a:lvl1pPr>
            <a:lvl2pPr marL="2263140" indent="0">
              <a:buNone/>
              <a:defRPr sz="5900"/>
            </a:lvl2pPr>
            <a:lvl3pPr marL="4526280" indent="0">
              <a:buNone/>
              <a:defRPr sz="5000"/>
            </a:lvl3pPr>
            <a:lvl4pPr marL="6789420" indent="0">
              <a:buNone/>
              <a:defRPr sz="4500"/>
            </a:lvl4pPr>
            <a:lvl5pPr marL="9052560" indent="0">
              <a:buNone/>
              <a:defRPr sz="4500"/>
            </a:lvl5pPr>
            <a:lvl6pPr marL="11315700" indent="0">
              <a:buNone/>
              <a:defRPr sz="4500"/>
            </a:lvl6pPr>
            <a:lvl7pPr marL="13578840" indent="0">
              <a:buNone/>
              <a:defRPr sz="4500"/>
            </a:lvl7pPr>
            <a:lvl8pPr marL="15841980" indent="0">
              <a:buNone/>
              <a:defRPr sz="4500"/>
            </a:lvl8pPr>
            <a:lvl9pPr marL="18105120" indent="0">
              <a:buNone/>
              <a:defRPr sz="45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ECB5-755F-4EB5-861F-71741B5C8A90}" type="datetimeFigureOut">
              <a:rPr lang="fr-FR" smtClean="0"/>
              <a:pPr/>
              <a:t>15/04/2017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06FF-B8A7-46C8-AAA9-B79A6EA61D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6868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57134" y="27749025"/>
            <a:ext cx="21602700" cy="3275929"/>
          </a:xfrm>
        </p:spPr>
        <p:txBody>
          <a:bodyPr anchor="b"/>
          <a:lstStyle>
            <a:lvl1pPr algn="l">
              <a:defRPr sz="99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7057134" y="3542038"/>
            <a:ext cx="21602700" cy="23784878"/>
          </a:xfrm>
        </p:spPr>
        <p:txBody>
          <a:bodyPr/>
          <a:lstStyle>
            <a:lvl1pPr marL="0" indent="0">
              <a:buNone/>
              <a:defRPr sz="15800"/>
            </a:lvl1pPr>
            <a:lvl2pPr marL="2263140" indent="0">
              <a:buNone/>
              <a:defRPr sz="13900"/>
            </a:lvl2pPr>
            <a:lvl3pPr marL="4526280" indent="0">
              <a:buNone/>
              <a:defRPr sz="11900"/>
            </a:lvl3pPr>
            <a:lvl4pPr marL="6789420" indent="0">
              <a:buNone/>
              <a:defRPr sz="9900"/>
            </a:lvl4pPr>
            <a:lvl5pPr marL="9052560" indent="0">
              <a:buNone/>
              <a:defRPr sz="9900"/>
            </a:lvl5pPr>
            <a:lvl6pPr marL="11315700" indent="0">
              <a:buNone/>
              <a:defRPr sz="9900"/>
            </a:lvl6pPr>
            <a:lvl7pPr marL="13578840" indent="0">
              <a:buNone/>
              <a:defRPr sz="9900"/>
            </a:lvl7pPr>
            <a:lvl8pPr marL="15841980" indent="0">
              <a:buNone/>
              <a:defRPr sz="9900"/>
            </a:lvl8pPr>
            <a:lvl9pPr marL="18105120" indent="0">
              <a:buNone/>
              <a:defRPr sz="99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057134" y="31024953"/>
            <a:ext cx="21602700" cy="4652364"/>
          </a:xfrm>
        </p:spPr>
        <p:txBody>
          <a:bodyPr/>
          <a:lstStyle>
            <a:lvl1pPr marL="0" indent="0">
              <a:buNone/>
              <a:defRPr sz="6900"/>
            </a:lvl1pPr>
            <a:lvl2pPr marL="2263140" indent="0">
              <a:buNone/>
              <a:defRPr sz="5900"/>
            </a:lvl2pPr>
            <a:lvl3pPr marL="4526280" indent="0">
              <a:buNone/>
              <a:defRPr sz="5000"/>
            </a:lvl3pPr>
            <a:lvl4pPr marL="6789420" indent="0">
              <a:buNone/>
              <a:defRPr sz="4500"/>
            </a:lvl4pPr>
            <a:lvl5pPr marL="9052560" indent="0">
              <a:buNone/>
              <a:defRPr sz="4500"/>
            </a:lvl5pPr>
            <a:lvl6pPr marL="11315700" indent="0">
              <a:buNone/>
              <a:defRPr sz="4500"/>
            </a:lvl6pPr>
            <a:lvl7pPr marL="13578840" indent="0">
              <a:buNone/>
              <a:defRPr sz="4500"/>
            </a:lvl7pPr>
            <a:lvl8pPr marL="15841980" indent="0">
              <a:buNone/>
              <a:defRPr sz="4500"/>
            </a:lvl8pPr>
            <a:lvl9pPr marL="18105120" indent="0">
              <a:buNone/>
              <a:defRPr sz="45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ECB5-755F-4EB5-861F-71741B5C8A90}" type="datetimeFigureOut">
              <a:rPr lang="fr-FR" smtClean="0"/>
              <a:pPr/>
              <a:t>15/04/2017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06FF-B8A7-46C8-AAA9-B79A6EA61D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3706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800225" y="1587496"/>
            <a:ext cx="32404050" cy="6606911"/>
          </a:xfrm>
          <a:prstGeom prst="rect">
            <a:avLst/>
          </a:prstGeom>
        </p:spPr>
        <p:txBody>
          <a:bodyPr vert="horz" lIns="452628" tIns="226314" rIns="452628" bIns="226314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00225" y="9249678"/>
            <a:ext cx="32404050" cy="26161533"/>
          </a:xfrm>
          <a:prstGeom prst="rect">
            <a:avLst/>
          </a:prstGeom>
        </p:spPr>
        <p:txBody>
          <a:bodyPr vert="horz" lIns="452628" tIns="226314" rIns="452628" bIns="226314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800225" y="36741766"/>
            <a:ext cx="8401050" cy="2110541"/>
          </a:xfrm>
          <a:prstGeom prst="rect">
            <a:avLst/>
          </a:prstGeom>
        </p:spPr>
        <p:txBody>
          <a:bodyPr vert="horz" lIns="452628" tIns="226314" rIns="452628" bIns="226314" rtlCol="0" anchor="ctr"/>
          <a:lstStyle>
            <a:lvl1pPr algn="l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FECB5-755F-4EB5-861F-71741B5C8A90}" type="datetimeFigureOut">
              <a:rPr lang="fr-FR" smtClean="0"/>
              <a:pPr/>
              <a:t>15/04/2017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2301539" y="36741766"/>
            <a:ext cx="11401425" cy="2110541"/>
          </a:xfrm>
          <a:prstGeom prst="rect">
            <a:avLst/>
          </a:prstGeom>
        </p:spPr>
        <p:txBody>
          <a:bodyPr vert="horz" lIns="452628" tIns="226314" rIns="452628" bIns="226314" rtlCol="0" anchor="ctr"/>
          <a:lstStyle>
            <a:lvl1pPr algn="ct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5803225" y="36741766"/>
            <a:ext cx="8401050" cy="2110541"/>
          </a:xfrm>
          <a:prstGeom prst="rect">
            <a:avLst/>
          </a:prstGeom>
        </p:spPr>
        <p:txBody>
          <a:bodyPr vert="horz" lIns="452628" tIns="226314" rIns="452628" bIns="226314" rtlCol="0" anchor="ctr"/>
          <a:lstStyle>
            <a:lvl1pPr algn="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D06FF-B8A7-46C8-AAA9-B79A6EA61D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5646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26280" rtl="0" eaLnBrk="1" latinLnBrk="0" hangingPunct="1">
        <a:spcBef>
          <a:spcPct val="0"/>
        </a:spcBef>
        <a:buNone/>
        <a:defRPr sz="21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7355" indent="-1697355" algn="l" defTabSz="4526280" rtl="0" eaLnBrk="1" latinLnBrk="0" hangingPunct="1">
        <a:spcBef>
          <a:spcPct val="20000"/>
        </a:spcBef>
        <a:buFont typeface="Arial" pitchFamily="34" charset="0"/>
        <a:buChar char="•"/>
        <a:defRPr sz="15800" kern="1200">
          <a:solidFill>
            <a:schemeClr val="tx1"/>
          </a:solidFill>
          <a:latin typeface="+mn-lt"/>
          <a:ea typeface="+mn-ea"/>
          <a:cs typeface="+mn-cs"/>
        </a:defRPr>
      </a:lvl1pPr>
      <a:lvl2pPr marL="3677603" indent="-1414463" algn="l" defTabSz="4526280" rtl="0" eaLnBrk="1" latinLnBrk="0" hangingPunct="1">
        <a:spcBef>
          <a:spcPct val="20000"/>
        </a:spcBef>
        <a:buFont typeface="Arial" pitchFamily="34" charset="0"/>
        <a:buChar char="–"/>
        <a:defRPr sz="13900" kern="1200">
          <a:solidFill>
            <a:schemeClr val="tx1"/>
          </a:solidFill>
          <a:latin typeface="+mn-lt"/>
          <a:ea typeface="+mn-ea"/>
          <a:cs typeface="+mn-cs"/>
        </a:defRPr>
      </a:lvl2pPr>
      <a:lvl3pPr marL="5657850" indent="-1131570" algn="l" defTabSz="4526280" rtl="0" eaLnBrk="1" latinLnBrk="0" hangingPunct="1">
        <a:spcBef>
          <a:spcPct val="20000"/>
        </a:spcBef>
        <a:buFont typeface="Arial" pitchFamily="34" charset="0"/>
        <a:buChar char="•"/>
        <a:defRPr sz="11900" kern="1200">
          <a:solidFill>
            <a:schemeClr val="tx1"/>
          </a:solidFill>
          <a:latin typeface="+mn-lt"/>
          <a:ea typeface="+mn-ea"/>
          <a:cs typeface="+mn-cs"/>
        </a:defRPr>
      </a:lvl3pPr>
      <a:lvl4pPr marL="7920990" indent="-1131570" algn="l" defTabSz="4526280" rtl="0" eaLnBrk="1" latinLnBrk="0" hangingPunct="1">
        <a:spcBef>
          <a:spcPct val="20000"/>
        </a:spcBef>
        <a:buFont typeface="Arial" pitchFamily="34" charset="0"/>
        <a:buChar char="–"/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184130" indent="-1131570" algn="l" defTabSz="4526280" rtl="0" eaLnBrk="1" latinLnBrk="0" hangingPunct="1">
        <a:spcBef>
          <a:spcPct val="20000"/>
        </a:spcBef>
        <a:buFont typeface="Arial" pitchFamily="34" charset="0"/>
        <a:buChar char="»"/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447270" indent="-1131570" algn="l" defTabSz="4526280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0410" indent="-1131570" algn="l" defTabSz="4526280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6973550" indent="-1131570" algn="l" defTabSz="4526280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19236690" indent="-1131570" algn="l" defTabSz="4526280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1pPr>
      <a:lvl2pPr marL="226314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2pPr>
      <a:lvl3pPr marL="452628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3pPr>
      <a:lvl4pPr marL="678942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884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84198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810512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Résultat de recherche d'images pour &quot;champignons animé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225" y="35959215"/>
            <a:ext cx="3564260" cy="358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ésultat de recherche d'images pour &quot;champignon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67288" y="7704928"/>
            <a:ext cx="16781885" cy="712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227877" y="4937375"/>
            <a:ext cx="2691144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4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Equipe: DEHIMAT L., ALMI H., LAOUFI O., BOULMAREKA A.</a:t>
            </a:r>
            <a:endParaRPr lang="fr-FR" sz="48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Laboratoire de Mycologie, de Biotechnologie et de l’Activité Microbienne, Faculté des Sciences de la Nature et de la Vie, Université des Frères Mentouri 1- Algérie</a:t>
            </a:r>
            <a:r>
              <a:rPr lang="ar-SA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-</a:t>
            </a:r>
            <a:r>
              <a:rPr lang="fr-FR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92738" y="849718"/>
            <a:ext cx="2542889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Projet FabLab:</a:t>
            </a:r>
          </a:p>
          <a:p>
            <a:pPr algn="ctr"/>
            <a:r>
              <a:rPr lang="fr-FR" sz="8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Production de Champignons comestibles</a:t>
            </a:r>
            <a:endParaRPr lang="fr-FR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pPr algn="ctr"/>
            <a:endParaRPr lang="fr-FR" sz="8800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AutoShape 10" descr="data:image/jpeg;base64,/9j/4AAQSkZJRgABAQAAAQABAAD/2wCEAAkGBhQSEBUUEhAUFBUVFRUWFRQUGBcWFRUXGBgVFRcYFxYXGyYeGhkjGhQXIS8hIycpLywsFR4xNTAqNiYrLCkBCQoKBQUFDQUFDSkYEhgpKSkpKSkpKSkpKSkpKSkpKSkpKSkpKSkpKSkpKSkpKSkpKSkpKSkpKSkpKSkpKSkpKf/AABEIARoAsgMBIgACEQEDEQH/xAAcAAEAAgIDAQAAAAAAAAAAAAAABQYEBwECAwj/xABQEAACAQMCBAIECAcMCQQDAAABAgMABBEFEgYTITEiQRQyUWEHI0JSYnFygSQzVXORscEVNENTVIKSk6HC0dIWJTVEY4SUsrODw8TUdKO0/8QAFAEBAAAAAAAAAAAAAAAAAAAAAP/EABQRAQAAAAAAAAAAAAAAAAAAAAD/2gAMAwEAAhEDEQA/AN40pSgUpSgUpSgUpSgUpSgUpSgUpSgUpSgUpUJxRqLqiQQNi4uWMcTdDy1AzLOQfKNMkeRYovyqCh62Vur65e5lZbaJ1igdrN7mHwKFmJZ0a3QCbmKWI3HbgsAoBzLfRngQTWzh4T1Fxpfh29+r2G54J19pjw/sXzq/abp6QQpFEu1I1CKO5wBjqfM+ZPmSTUZqHDA3ma0YW1wepZV+Km91xEMCQfS6OPJh2IefDfFgmKxymMu6loZYiTBcqvrGPJyki/KibxL7WAJFkrVOtzl7uFIrdob6SZDPAuSgaMqyXyvgAx4Voy/Qukrow3LgbWoFKUoFKUoFKUoFKUoFKUoFKUoFKUoFKUoFKUoOruACSQABkk9AAO5J9lV3htTcO984PxyhLZT3S1ByrY8mlb4w+7lA9UrniRvSZUsV9V15t2RnpbgkCPI85mBT7CTeYFT4FArwv75IYnlkYKkas7sfJVGSf0Cveq9qI9LvFth1htyk9z7Gkzut4T945rD2JEOz0GTwtYuFe4nUrPckO6nvFGBiGD+Yh6/TeQ+dTlKUClKUClKUClKUClKUClKUClKUClKUClKUHDMAMk4A6knsKjLriW3SGSUTI6xAlhEyu2ewUBT1ckhQPMkDzqI4tga8lSxRyiYWe6dQrFY1b4mPDqyEySKThgQVhcEEHBj7/wCDwnqrW0+AMLdW0KuMdRy7i0WN4j7GCtigsHDWmvHG0k4HpFw3Nnx1CsQAkSnzWNAqD27S3djUvVBt9UurWRY2ZlLHCW98/MjlPXw22oqM7vYk6lz7h1q16Rr8c5ZMNFMn4y3lAWVM9AcAkMh8nQlT7e4oPTXdWFtA0hUuwwscY9aWRyEjjX3s7KM+Wc9hXHDukG3gCuweV2aWeQfwkz9XI+iOiqPJUUeVR9sPS74yd4LNmSP2SXRBWV/eIkYxj6UkvmoqyUClKUClKUClKUClKUClKUClKUClKUClKUCsPWNUS2geaTO1BnC9WYkgKijzdmIUDzLAVmVWpD6ZfY7wWTAn2SXZXKj3iFGz9uRfOOgy+G9LeKNnmwbidubOR1AcgARqfNI0Cxj2hM9yalqUoPK7tElRo5EV0YYZHAZWHsIPQiqXr2hPbqGDyvBES0UyeO80/wBrRk5Nxb49aNstt+eMBbhqepR28LzSttRBuY9/qAA6liSAAOpJAHeoOGyu7sb55nso29W3gK8/HlzpyDtY/MjA29tzUHpwHeIbUQDYHtwqtsbcsquN8dwjZJZJgS+4k+IuCSVJqy1U7X4PYYSGtp7qBwpUOsxkGCxcgxzh0I3sWxt7se2TWbYavLFMtvebS0mRBcRgrHMQCxRkJPLmCgtjJDBWKkYKgJ+lKUClKUClKUClKUClKUClKUClKUClKUETxLqrQwgRANPMwit1OcGRgTubHyEUNI30Y288V66Npa20CRKS20HLt1aR2JZ5HPmzOzMfexqL0T8KuGvT1jUNDaewx5HNnH5x1AU/MiUj1zVhoFKUoKxrFwJtUtbQ+rFHJfSL84oywwA+4PIz/aiQ+VS2v6qbeHciB3Z44olJ2qZJXWNNxAOFBbJIBOFOMmqhr05teILa4c4intDbMx7KRNuyfYN8kA+p2PZTV01fS1uITGxZclWV0OHR0YOjqSCNyuoPUEdMEEZFBSuGeN7lyGuTC6mZI3WKKSPYs0zwW08TuxE0LyJtIwCMk5OMG18VWHOs5lXo6oZIm80mj+MicfU6qf0jzqC0j4OjHdvcS3KsrNHIYIYRBE8sRYpLIN7bnDOW6bQWAJHSpLj/AF5bPTp5GYKxRo4/fJICqYHnjO4+5WPlQTelXwmgilAwJY0kA9gdQwH9tZVRHCuoQS2sYt2JSJUiw6sjptRcB0cBlO0qeo6hgRkEGpegUpSgUpSgUpSgUpSgUquR8VyTbvRbCWVVeSPmyPDDEWjdo3xlzJgMjD8X5V2/1jJ8qztx7hNdN+kmED9BoIJ+M7q9aJdPRIEmiuHinulDiUwtGhVUikJj9djlgT4fV71HtfXY3Sy39yqwkLcxhIA9k/cTMiR4ubVh1zkELlgchgkfwHMY7a0R/Ws9WntW8uk0U4PT2c2Zf6NXviKzPMSe32G6jU4iLBTcwZy8Jz+lGPRX9zNkMnQdeMjGGcItwih/AcxTxHos8BPUoexHUoTg5BVm8eKbhpCllExV7gNzXU4aK2XAmcHyZtwjU/Ok3D1DVX5CBYDBJst5H3WM+OtjcklWtpF78iRtycs42sGj6Hl7Z/g2QyNcyz4W7MvLnjyTyFjzyYlJ7xlG5gb5RnY9OwCxQQKiKiKFVQFVVGAqgYAA8gAMV3pSgUpURxTrZtrclNvNc8uEP0TeQTvc+UaKrSOfJY2oKjxszX93HaQEDlSHxlQ6czYOfzFx4oUgl5bJkB3vEXPhau1rxNdaeOXdw5RegMjMAAP4u8KmOROnQTmKQDoS/rGW+D7RNkRuG3FpgOWZPxggyzqz+ySV3ed/pTbfkCszX/wmeOyHqYWe7/Mhjy4T+dkU5HmkUo8xQQknwsxt4YLZ5pD2RJraXP3Wkk7/AH7KyeHuHbme5F7qRXeoZba0X8Xbqw2s79TulZenc4BPuC3OlBV7SyTTroLGoS1u227R0WG5xhMeyORF2BeytGgAG/FWyo3XNKFzbyQk7d64Vx3jcYaORfpI4Vh71FccN6qbi1jkddsmCkqD5E0bGOVR7hIjAe4Cgk6UpQKUpQKUpQKUpQUDhjiCCzkv4Lm5jjZb+d442YbzHOI512xjxMMyN2FTv+lqv+JtLybPmsDRL/TuuUp+41OXEqRq8jlUVVLO56YVQSSx9gANVSHiWW9naCAtZqF3b54yt1MnTx28Ui7QnUAu24gnBQZBoKRdRvFPewvFLE91d2V5FBCySXWwyPznj5ZKhgYSSc4UMCT2qXThG2kd1ht3t7vHMa2v2563AGBvWffIwIJA5kMm5CRuU9Ab9pOhxWwPKTxOcySOS8sp9skjEsx+s4HYYFYfGNiXtXkTpNbhp4H81kjUsB9lxlGHmrmgoFhfLBNsuA0mn6hvSUTnMltcIeVKkzDuylQGk7kKJM5jd2nWkmt5iTvkuLVBvx1bUNP3etj5VxCSffuyOgnFYWuPG0krBA8U66beqjdt0s3okwx/xLcqhHY5bOcnMk1nKPwYNuu7L4+xlc9bm39Qxu3mcfEyH2mKTuRgLpbXKyIrowZHVWVl6hlYAqQfYQQa9K1/o/Eb28qrDAZbK4R7iBUwLiE7vwiARHo/Ldi3LBDKGYKG2YF307Uo54xJDIHQ56jyI6FSD1VgehU4IPQgUGTWupP9aX4He3VT9Rtg+GP/ADU0W0e2G2f+Nqa4/wBcEcXIDMplVmlZPxkduuFkKf8AFkLpDGO++YEeqakOEdDNtB41VZZSHlCeqh2qiRJ/w4o1SNfcme5NBJanqKW8Mk0pwkalmI6nA8gPNj2A8yQKwOF9OeOJpZxi4uG50w77CQAkQPmsaBU95Ut8o1i3x9KvVgHWG1KTT+x5j4reI/Z/HEe0Q+2rFQKUpQKgdHPJv7qDsswS7j+sgQzqPqaONz77ip6oHiT4qa0uR/BziGT81dbYcfVzvR2/mGgsVKUoFKUoFKVB8U689uipbxGa4lyIogN3RdvMlYbl8CBh3ZclkXILA0E5StbvxdqCuqJLaPIf92u4J7CZ/dCzyvHKfskipG1+FKONhHqNtNp8hOAZhut2PsS4QbT9ZwPfQWrWtO9ItpoScCWKSMn2b1KZ/trRmmTvJbyslsbW/wBLkhMkoJZblyxjlaboAZCdzE9Sysy5wTW+7a6SRA8bq6MMqyEMpHtDDoarfEHwfQ3NwLlGMM42hnUK6SBCChkjbwuyEAqT2wM5AAAZcXFkHokFxI2wTojJH1eRmZQ3LRFBaRxnGFBPSq/xONVu4sW9vFDA3SSKWXbdzIcArlQUhVgTnDlwPMHw1YuG+DreyVRErO6oE50rGSUoOy7j6qfRUBfdWTxJrqWds80nZcBV3BdzsQiLubouWI8R6AZJ6Cg13oWoLeXiSXEkFpHi3jitMyFmNrJIyRid0SJwJmDERF88lBnGc3nijT3ZEmgXNxbMZIl7cwYxLCSfKRMr7m2N8mqHptu9tarHK7pCdygXhW90uWLewiVpkJaAhNiljsTIJCnoKmNOvpbZ1jiVoywytjcS74ZgBnOn3h88deU/l8mMeKgxtYTepazcgXS+n2DgdUvI0LSxhT0HOiLEqfP0jPevKz4vge2/dGKeCO4RS15ArBBdRxkqW5THcJCi7436nqEJYE15S3omkeyti8cr3UVzbbkxJZPvL3gkRui7MO4HZ/TVCkgg1m8ZxxRNZWMcMcjRxh4Y5AGeRomiit49x6hN7c2Rh8i3bPRjQenDlo97evPMpAR0ldGz4ZApNpbEH+Iik5rj+OuB8yrjrurC2geUqXIwqRjvJI5CRxr72dlX3Zz5U0PSRbQLEGLkZZ5D60kjkvJI30mdmb78eVRifhd/u7w2RIX2PdsuGP1RRvt+1M/mlBn8O6SbeAK7B5XLSTyD+Emc7nYfRz4VHkqqPKpOlVj4Rtfe0sXaIkSybkRh3XEckrsPpCOJ9v0ttB14i+Em0tHMZ5s8wKqYbZOa6s3RVY5CqxPZScn2VynG7KnMn0y+gj7mQpHIEHfLpDI0igefgOKp3wPiKS5nRY3UWSRKolXbM1xMH9KnlVskSbk5YyTtTp8ps7ZoPCw1COeNZYZFkjcZV0IKke4isHiqwM1jcRr67Qvs90gUtGfrDhT91UbSp/QNdmijOLW7nCGP5EVy1vHOGUeW/wAQIHzk9grZ1B4aVfCeCKZfVljSQfU6hh+ular0jjg29vFDuxyoo48fYUL+yuaDb1KUoFav1+NtR1VVghgdIo5YmkuOYwTbJtaWNYypU81HjXxguYpPVCBjtCqDq/Bxtbg3VtJdiJ+k0dvIWeLxPIJIonDLKgaSQtEVY+MlO21gxrvh7VIUKhrTUrc+taXIcNj2RyTNIf6x2rBstahJNsJHsZGGDp2qqZbWTyxFI5yFJ6Da+32RmrTZ6ndpGsimPUbdhlZINsVxt69dhblS+/a0Z8tpNZPpVjqSNBIqSkdXt50KTR+8xSAOnfowH1Ggodzw96G5e2kk0aZj2ZjNpczeXxnZM+QkVT18K+dT9r8JMtqyx6xbG3zgLdxAvayZ7HIyUz9/tIWu54LurIH9zbrfDjBsL0mSHb5rFL68Yx5HIJPWoyxv4g5t1B02dwQ2nXiiSxnz3EJ9XBJ7xFRnujUGyrW7SVFeN1dGGVdCGVh7Qw6EVXuJI1vZlscBohsmu89RsDZih+1I6ZPsSNu25TVLOhtaz5spG0u4dv3pM3M066b2QyY2hj83Cv7FXvUZp3FOoWV1MJjGks0rTSW10oiikJwo9Hu1JCgKqIOYSgCgbyegC73Xwd8gmTS5zZucloTmSzl9okhbO3PbcmMeyqsblgfQjbxW80kkSSadLuktnEj4F5YFCGQJhnZVZQoRj4WGTeNE48t5xIsm62mhQvPBceB40AyZAezx46716YIPTIr14b0/mu19PHiWYDkq6jfb24zy069Vdgxd/PMm05CCg54V4VNtmWeX0i6dQj3DDxCNcBIlz12gKCSerMSx6npgcW6EDcrcyQPNGIhGzQbhc2zK7Os0WzDn12Vth3dvCwJxcaUFAvOJ7i2tleOaK9imblW9y5ETxStuVPSsARsisuGYbGBG0qSaluE9Shjjjs2EkM6qSY7jHMmYktJKjglJtzlmLIT1bqF7V5cV8FCYmSFc72zdW3NlgivF2FcOYzgODtO7Hi2hWOO2HwvpNnyDYSc4kM0i2t8QZoV6ACBh60akEiSNmwWPiBoLtVR+EvTubbRksFVZHR3PaMTwTWqyH6KSTxsT5KrGve6ivbJGNv8Ah8QBIhmfZcr7kn2kTD3ON30mPSulvqt5c24cWdjNDKh8IuZcsjAhlKyWgGe4KtjzBxQa+jvZLO+kvkXlrcOearAssVwQouLWcL4s71DKVy2NjIJAXU2HVfhi2R4ito3mbwovPDgsegwiJzT9llQnsOvSsV7J1mEXKljd12RrLIkc7xqPxImYS2t8qgnasuJFXvnqayLLhC5DfFWzQkjBdvQLTp7C9hG0x+pWjz7RQV3h3R7mXU7cT3DSN6S15cJsUCGZVAK7wTkrGIEZOyGdFGcMa3dUJwzwslmpwQ0jABnChFCgkrHGgJ2RgsxxkklmZizEkzZoPkni+6ePUbtFPhS6uFH1CVwP1UrH44f/AFpfdP8AfLn/AMr0oPsKlKUClKUEBe8PPHI01k4ikZi0kL59GnJ7l1HWOQ/xqDPzg/aoGbiG3u0D3unyRwK7Il0xV1ikRtkhEsLb4UDqQJgQp2kkr0zfa1v8KWkvBbM9kHi9IkCXIRlW3KOCWeVGwqliAhdSmeZ4moJZ7+S0dUivoLoMAy21zNGl0VPqmKYfjAfISLk/xlZzXFpqKtbXEILgZe1uU2yp5bwPMeySMkexq1toMukywiCe3eCeMFZJo8yElThjJgElAemJoyigAAkAVJ3fCc8cSPbSi8th44miOWj7+KJEcFD9K1kj9nJftQTt1wzdWiMluRqFmRhrG8IaRV9kM7ghgOmEk6DHQ1gWyxXUbQwfHqnWTStQ3JcwdO8EzZdMZ6ZLL1ADoK7cOcfXKozT2009tG3La6QK0sbAAsJIlCvIihhmQRxspDK0eVJqzX2kWeqQpKGD46w3UD7ZYj7Y5V6qQe6nzHUUGsbnhTEkbW4e5S1cSNp1yNl3AvXcgABL27Z/g9ytjoshJNbS4Y42t70YjbZKAS0L4DjBwSMHDgHoSucHocHpVW1iKe2AGoxteW8ZJj1C2BS8tfpSJH4sY7vH0IHiU5xWFqmjRzotw0hmQ+KPVLIfHoV6A3UEeN+0dDLGAy4IxGMmg2tSta2HHlxYBBqQFxavjlanbeOMg9jME7fWB9W/q1bFtrpJEV43V0YAqykMrA9iCOhFB61hapo8NymyaMOAcrnIZGHZkcYZGHkykEe2s2lBXBYX0Hhhliuo+yi7Zo5Y/ZmWNG5yj2Mqt7XNeVhwNyoxtvbpJSXd5I5WEbSSM0jstvJviVS7N4dvn1yetWilBVLhySLPUkSRJvDDcKCiSuPEEZc5huBjcpU4JXKlW8NZnDd5IDLazsXltyuJD3mgk3GGRsADf4HRva0THsRWdxFpfpFrLFnazLlHHdJFw8Tj3rIqsPetQGkX/OvLO4xtN1pjSMB9GS0dR93pL/pNBbKUrA4g1DkWk838VDK/3qjMP7RQaXT4NWuwLnb++Bz/AOt+M/vUrdegWHItLeE94oYoz/MRV/ZSgkKUpQKUpQKo3wjaJcSvFKkaXEEayCS2ZZGOW24lQRsGLKoK5XcyhmKqxOKvNV7jbSpZ7dRFGk2yQSPbSOY0uVCOOUzjt4mVxnoTGAehoNWDi+35JtY+XOYOkVjcnqpHRfQr5VRwy5HhkUSHBAIPSsfh7iYGY+jTSW9zu+MtbllSZmzjAkcCG6PlidY5j5S121Thqz1NzFHI9lfr09Ev8lifIRzNl3X2ZL9OyqOtU7WdNuLVhb6lbnAG2MynHQfxF0M4A+a25B5rmgu2ncW3mnSSNgyw8xnnRuYDG0jlyZY3zJbOWY4bBRvLmk76u2jG1vS1zpk/olycGaPAKOc/7xbg7XGcjmoQe+H7itY8P30rqIleW9ZCBbxMEW7jU9HRZzIsipt80MiYHjjUdKzNU4YkizdWDyZhbLGNeVcWz46i4tseDp32jlsPKNerBtkcYiAFdRQWrAE8zJe2lwCTypcDDYB+LcK/sDd6pWtyS20wubK2NpNN4zbRs80k6ZGZLjT4oiq9+rrKrDJ6lvDXfhn4RYtVtXsr0iCeROWJVxy3ZvUYA9FfOCAfCxxg5O0TWj8R+i3t2NTC20kphKTnd6NKkcQTbHKRhQHDvsYggzEdcEkMHRdWWc/EBLW4m3l7SXLWN/jIkMfTKy992FDqciSNsVjWHOsJXbT4n2jx3WjSkcxAT1msm6h0z80kHt0OFWf0Fba+lvwwV4pJYWETgq+VhjX0gIcOm8gBXGCeVkGuNYsTCFW8d5LdTmC/BxdWTnoDK+OqeXN7Y6SqRliFp0HXYryBJ4H3I/3MpHQqw8mB6EVIVQuG+bBqrwsg3TRNLcPGNsExUqkV0g7Ryvlkkj8yisCQMm+0ClKUEfxBqYt7SaYjPLidgPNiFO1R7ycAe81XeFbArchCciwsrazyOxlZUlm/Qkdt/SrI4x1BOZFE5xFEDe3R74htvHGD72nCEDzELis3hKweO1UyriaZnuJh82SU7yn8wFYx7oxQTNQPF/jSC3/lFzChH/DjJuZc+4xwMv8APFT1QMA52qO3dLOERj2c642yP96xRw/dOaCw4pXNKBSlKBSlKBSlKCE4o4NtdQj2XMIYj1JB4ZYz7UcdR1647HHUGtba297pWILxF1XTZMqplAE0eOoUs3Qvj1QcltvhKnpW5K6TQq6lXUMpGCrAEEewg9CKDQV3wPDqCek6HdhmTxPaTHbKvmBuJzkHsXzk5PMOBjN07iS6WMXN3bXEaRs0SX8fxl1bbcbo7uMgGWHd5SDIHmzYarpxlwzplpi9ZWtZlOEe0YRSO3U7Qn4tsgHO4YwDuOM1h6L+6xj/AAa2ht0djIWu2Zp5Wbu7t3ycdjEmAAB0AoKLb8ISPZCZ5MKZJzHfbDNA4Mj7nlj2iWGJ+vcSREEllUnc20vg71lzbxQXG5ZeSk0W8kmW3dUdSGPrNHzBE2Tu8Ck+sCYDiPiK/hg5OoW6pbyMkct1agnbCSBIoUMSCy+HcdhG47QzYFWfiOaNorKWFlP4XaejsnYpIwSTbj5Jt2l+4e6gldY0CO42sS0cseeVPEdssee+G81PmjAq3mDURY8WIs0lnfSwCaOMyFwyiOWELuZ2QkmJgnVo2yMeJSy52zWuasLa3aUqXIwqRj1pJHISONfezsq/fmqVxH8GqyWiSPGJruNmmmZPDJO0nWZYn7hl6GLPQcpFPhZshK/BhZIbY3KlzzWljiWTIMFtDPMkMCg9QFGe/XJx2UYudVTgDWY2gW3BTdEgKFAVWeHOFnVW65JysinqkgYHuCbXQK6TShVLMQqqCSxOAAOpJPkAK71S+MNdjk3QEloI2X0sp1MrHHLsYwPXllYjco7JkHG8GgwLKM3k67lP4SyXk4YdUtIWIsICDnBkcGUr7ph51f6h+GtLeNHknA9IuH5s2OoQ4CpEp81jQKoPmQzfKNTFB4ahfJDE8sjbUjRnc+xVBYn9ArA4SsXjtg0q7Zp3e4mHmryndsJ8+WuyP6oxWLrX4TdRWg6om25ufZsVviIj9uVN32bdgfWqyUClKUClKUClK4zQc0rjNc0ClM0oNfx24veIZjL4o9NhhESHqvPnHN5mPaFUfeiHuKvlUG6uhp2vPJL4bfUoolEp6KlzANiox8gyHoT5n3Ei/UHSeBXRkdQysCrKwyrKRggg9wR5Vq7g/hljdXdi9xIsGnTb7XluyyobpTIjF+x2JzAAQQefJuBGBWzb+/jhjaWV1SNAWZ2OAoHma1zw9qUvJub5E23Gq3KpZI46iNEMcMrr81Y1klb2qn0hQTuiRTXN2xnlWaGxkZIpFTl864KBWZ1DFd0KsyZUAFpH6ArgSB4jlmJFjbiZQSpuJX5VuSOhEbKrvLg9Mqu3uN2QcYepaWsMFpp8TMEmcxyvk8xokjknnJYYO+Vl2s3f45yOtZU5eac2tu/o8FuiCaSIKH3MuUghyCsYEe1mbGQHQLjJICr67wlqBczwxWu/dzGSGaWJi5GDJEzpiOYjoW3BXHR1fphpPGOoMGURzFo22yJNaJLLG3fDm3uo+hGCG5Khh1FWuXhZkG62u7mOQdudNLcxN7pI5mbwnz2FD7CKjLnU/BDqQTlvCzW99HnOIhIYpgWA8QhlHNVvmB8Y30GI9xqd14Skqoe+1VsEPtDStLPcY/Noh+lU3w9wgICjysjvGCIkjXZBbhs7+ShJJdsndK5Ltk9QCRVipQKw9Y1RbaF5XBIUDCqMu7EhURB5uzEKB5lhWVJIFUsxwACST5AdSa19o0DalfQ3Eu4pDtuFTrsg3rm2hwDgzlH50jd1+KQeEnIXDhrSmhjZ5sG4nbmzkdQHIAEan5kaBUX2hM9yal6UoFKUoFa3+EHWEF6Ip9Qu7SBLdJPwPKs7vJMvjkCnaAsQwDjOTjsa2RUFxBwVa3jrJNGRKg2pNGzRyqO+NykZGSehyOp9tBqSa80d/Wv9Tl/OXcXX6xJIBUVxBFpxtn9CecT+HYZrmy2Y3Lvztmznbux78VuAcBuoxHqVyPtx2cv9r2+f0mvF+CLr5Opqfzllat/2BKDT9lp9rykb06QSAHfEwjdfWO0C4hVmBC4BYo4JzgYxUvpN1Zk7WvNTtWHyhmWFvstBEkn9JFq96n8G1zOo3X1qrKcpLHYiOWM+1XS4BHvHY+YNY3pj2Pg1awgmh7DULeBWTHtuIQuY/tKCvXHvoIaKYKcw8S3C/wD5EFyy/pmbA+8GrhwBrs80lxDPdW12IlhdLi3IO4SGdSsgUBQwMPYDpu869bngXS76JXFrbsrDKTW4WMn3rJDjP35FR1lw4dGMlxHO9xbkRrOs2WmhhQud6SLjeqcxmKlSdoOD0AIWDjiKBrKRbmHnK21UiHR3lYhYljburl2ADeWST0zVYsODNVtokSDVVYBVBSWMMqtgAhHZXOzPYAKAMdKnNLu11C5Fyjb7W3yLZhnbLMy4kmGe4RWMS/Sab2CvTjC7dxHZQsVluyyl17w26458ucdDtYIv05F9lBVOHeFZNTzPqV29zAkrCCJcJBMIzt5pVAAyFwwXoCQMkkNirNw8gurl7zA5MYa2swMbeWCBNMuOnxjoFX6EKketXbiIbYodPtfi2nXlKU6ci2jCiaQewhCqKfnyJ7DVgtLVYo1jjUKiKqIo7KqgKoHuAAFBC62fw+w+1df+E11tLgW1/PHKQq3bxywOeitIsMcEkOfngQI4Hyg7YztOOda/2jYf83/4h/jU1e2UcyGOWNJEb1kdQynz6qehoOuo6jHBE0sziNFHVm7e4DzJJ6ADqT0FRPDWnE2snPix6VJPK8LjqqTMdsbj53L2hh7S1e1jwhaQuJEtkDr6jNlyn2N5Oz+bipiggeELhhE9tIxaW0fkFj6zxgBoJD7S0RTJ+cr+yp6q9rP4PeQXQ9SXbaXHsG5ibaQ/ZlZo/wDmfdXWW+kviY7VzHbglZbtTgyY6NHan2+TTDovULlslA4vCb+VoEOLWNitzIP4dx3tkI+QP4Rh+bHUvtndL0mK2j5cESxoCxCoMDLEk/2mvSxsUhjWOJAiIAqqowAB2Ar3oFKUoFKUoFKUoFKUoFcEZrmlBUbngcwSNPpki20jHMluwJs5z9OMdY27eOPH1HrVc4/nvL9LfTxaSWvpUnx8jPDIoiiw8mzluWKAlDuYJk7VwC2K2jUdq+gxXIXeGDpkxyxsUljJ7lJF6gHAyOxx1BoFnaRWlsqJiOGCPAycBUQdSx+oEk/Wag+FfjBNqU/gNwoMW/A5NnHkxA59UtlpW+2B8msHibT73lLBN+E2hkQ3EsK4ujAuWMbQJgPuYIGaLB2lgI+tZOp6lHqDRWlvIskLgS3TIeggRsCE49VpZF2FTghI5QQKDL4ThMxkvpFIa52iFW7x2q5MK48mfcZW98gHyRVjoKUFe1n/AGlYfZvD/wDrjH7asNV7Vz/rOw+xef8AZDVhoFKUoMTWNLS5t5YJRlJUZG9uGGMj3juPeBWJwjfGS1VXCrLATBMqgKqyReAlVHqowCuo+bItS1QEp9G1FX7RXoEb+wXMSlo2/nwq6E+2CMedBY6UpQKUpQKUpQKUpQKUpQKUpQKUpQKhdR4XR5DNC7W1wcZmix8ZjsJoz4ZV+0Mj5LL3qapQVscQy2/hvYGHzbi2SSaGT2AogaSJz81gR5B2PSu3+kE8v720+UjykuiLWP8AokNN+mMVYqUFMMFyNTs2uZITmO7CxwoyhPDDnLu5Lnt12r9VW+oLV/8AaVl+bvP+2D/Gp2gUpSgVTeJdeSe2mCwziJGO2+AjMMM0LgrLt381o45UG5whXCN1IyauVVOTha45L2aTxC0k5i7ijG4SKQsXiXxbCcOyrIewxlWIyQsGgar6TbRy7djMCHQ945FJSWM+9XVl/m1IVW7P8Fv3j7Q3nxkXsW4RQJo/dvjVZAPMpMaslApSlApSlBVdO9IvA84vZbeMyypFHCluRsikaLe7TQuSzlC3TAAZRgkEnKOgXH5Vuv6uy/8ArV04CH+rbY/Oj3/02Z/71T9BBfuDc/la4++G0/ZAK4/cO78tVl++C2/YgqepQQP7jXvlqh++3h/Zin7lX35ST77VP2SCp6lBBDT9Q/KEH32h/ZcCuRZah/LrX77N/wBl3U5SghPRdQ/lln99nL+y8rg2+o/yqyP/ACs4/wDlmpylBBcvUv46xP8A6U4/941xnUh52J/r1/xqepQVK80/UnuIZttjmFZVC758NzdgP8H0xs/trLFxqn8n08/+vcD/AOOasVKCAF3qXnaWJ+q7nH67Shv9R/kFofqvZP22dT9KCvfupqP5Og+68/xtxXH7s3/npa/ddxn9aCrFSgqmo3dxPGY5tGd1JBwLmAEEHKsrB1ZWBwQwIII6GsXSLq+glP4FeSwFPUmuLSWRJA3Qq5mB2Fc5DE9QMY65utKCD/0iufyTc/1tn/8AYr307iPfMIZreW2kZS8ayGNlkVSA+x4nZdy7lypwcHIBGSJWoHW/39p/5y4//nf/ABoLFSlKClcK8Qpb2FtDNDdxvFBEjg2d0wDKgDeJIipGQeuakv8ATuy85yvueOZD+hkFWOupoK+OPbDzvoB9ptv667DjvT/yjaffPGP1tU7mgNBCDjaw/KNn/wBRD/nr0Ti2yPa+tT9U8R/vVLNCp7qD9YFeL6XCe8MZ+tFP7KDHTX7Y9rqA/VKh/vV7pfxntLGfqZT+2vF+HLU97S3P1xRn+7Xg3B1ie+n2h+uCL/LQSSyA9iD9Vdqh24G0/wDJtn/08P8AlqHv+D7FQdthaj6oIh/doLhXOK1JqmjwJnZbxL9lFH6hVR1SZkzsYr9kkfqoPonFMV8qTcQXIPS6nH1SP/jWI3FN3j9+3P8AXSf5qD62rivkQ8XXv8vuv66X/NXU8ZX35Qu/6+X/ADUH17TNfH541v8A8o3f/US/5q4HHOoZ/wBpXn/UTf5qD7BrnFfIK8aX5PXUbs/XPKf71WLRdUmkI5k0j/bdm/WaD6bqvaxOp1GwQMpYG5YrkbgOSRkjvjJxn31UeGtBtpccy1gk+3GjfrFbE0zQre3z6PbQw7vW5UaR5+vaBmgz6UpQf//Z"/>
          <p:cNvSpPr>
            <a:spLocks noChangeAspect="1" noChangeArrowheads="1"/>
          </p:cNvSpPr>
          <p:nvPr/>
        </p:nvSpPr>
        <p:spPr bwMode="auto">
          <a:xfrm>
            <a:off x="155575" y="-132546"/>
            <a:ext cx="304800" cy="27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48" name="AutoShape 12" descr="data:image/jpeg;base64,/9j/4AAQSkZJRgABAQAAAQABAAD/2wCEAAkGBhQSEBUUEhAUFBUVFRUWFRQUGBcWFRUXGBgVFRcYFxYXGyYeGhkjGhQXIS8hIycpLywsFR4xNTAqNiYrLCkBCQoKBQUFDQUFDSkYEhgpKSkpKSkpKSkpKSkpKSkpKSkpKSkpKSkpKSkpKSkpKSkpKSkpKSkpKSkpKSkpKSkpKf/AABEIARoAsgMBIgACEQEDEQH/xAAcAAEAAgIDAQAAAAAAAAAAAAAABQYEBwECAwj/xABQEAACAQMCBAIECAcMCQQDAAABAgMABBEFEgYTITEiQRQyUWEHI0JSYnFygSQzVXORscEVNENTVIKSk6HC0dIWJTVEY4SUsrODw8TUdKO0/8QAFAEBAAAAAAAAAAAAAAAAAAAAAP/EABQRAQAAAAAAAAAAAAAAAAAAAAD/2gAMAwEAAhEDEQA/AN40pSgUpSgUpSgUpSgUpSgUpSgUpSgUpSgUpUJxRqLqiQQNi4uWMcTdDy1AzLOQfKNMkeRYovyqCh62Vur65e5lZbaJ1igdrN7mHwKFmJZ0a3QCbmKWI3HbgsAoBzLfRngQTWzh4T1Fxpfh29+r2G54J19pjw/sXzq/abp6QQpFEu1I1CKO5wBjqfM+ZPmSTUZqHDA3ma0YW1wepZV+Km91xEMCQfS6OPJh2IefDfFgmKxymMu6loZYiTBcqvrGPJyki/KibxL7WAJFkrVOtzl7uFIrdob6SZDPAuSgaMqyXyvgAx4Voy/Qukrow3LgbWoFKUoFKUoFKUoFKUoFKUoFKUoFKUoFKUoFKUoOruACSQABkk9AAO5J9lV3htTcO984PxyhLZT3S1ByrY8mlb4w+7lA9UrniRvSZUsV9V15t2RnpbgkCPI85mBT7CTeYFT4FArwv75IYnlkYKkas7sfJVGSf0Cveq9qI9LvFth1htyk9z7Gkzut4T945rD2JEOz0GTwtYuFe4nUrPckO6nvFGBiGD+Yh6/TeQ+dTlKUClKUClKUClKUClKUClKUClKUClKUClKUHDMAMk4A6knsKjLriW3SGSUTI6xAlhEyu2ewUBT1ckhQPMkDzqI4tga8lSxRyiYWe6dQrFY1b4mPDqyEySKThgQVhcEEHBj7/wCDwnqrW0+AMLdW0KuMdRy7i0WN4j7GCtigsHDWmvHG0k4HpFw3Nnx1CsQAkSnzWNAqD27S3djUvVBt9UurWRY2ZlLHCW98/MjlPXw22oqM7vYk6lz7h1q16Rr8c5ZMNFMn4y3lAWVM9AcAkMh8nQlT7e4oPTXdWFtA0hUuwwscY9aWRyEjjX3s7KM+Wc9hXHDukG3gCuweV2aWeQfwkz9XI+iOiqPJUUeVR9sPS74yd4LNmSP2SXRBWV/eIkYxj6UkvmoqyUClKUClKUClKUClKUClKUClKUClKUClKUCsPWNUS2geaTO1BnC9WYkgKijzdmIUDzLAVmVWpD6ZfY7wWTAn2SXZXKj3iFGz9uRfOOgy+G9LeKNnmwbidubOR1AcgARqfNI0Cxj2hM9yalqUoPK7tElRo5EV0YYZHAZWHsIPQiqXr2hPbqGDyvBES0UyeO80/wBrRk5Nxb49aNstt+eMBbhqepR28LzSttRBuY9/qAA6liSAAOpJAHeoOGyu7sb55nso29W3gK8/HlzpyDtY/MjA29tzUHpwHeIbUQDYHtwqtsbcsquN8dwjZJZJgS+4k+IuCSVJqy1U7X4PYYSGtp7qBwpUOsxkGCxcgxzh0I3sWxt7se2TWbYavLFMtvebS0mRBcRgrHMQCxRkJPLmCgtjJDBWKkYKgJ+lKUClKUClKUClKUClKUClKUClKUClKUETxLqrQwgRANPMwit1OcGRgTubHyEUNI30Y288V66Npa20CRKS20HLt1aR2JZ5HPmzOzMfexqL0T8KuGvT1jUNDaewx5HNnH5x1AU/MiUj1zVhoFKUoKxrFwJtUtbQ+rFHJfSL84oywwA+4PIz/aiQ+VS2v6qbeHciB3Z44olJ2qZJXWNNxAOFBbJIBOFOMmqhr05teILa4c4intDbMx7KRNuyfYN8kA+p2PZTV01fS1uITGxZclWV0OHR0YOjqSCNyuoPUEdMEEZFBSuGeN7lyGuTC6mZI3WKKSPYs0zwW08TuxE0LyJtIwCMk5OMG18VWHOs5lXo6oZIm80mj+MicfU6qf0jzqC0j4OjHdvcS3KsrNHIYIYRBE8sRYpLIN7bnDOW6bQWAJHSpLj/AF5bPTp5GYKxRo4/fJICqYHnjO4+5WPlQTelXwmgilAwJY0kA9gdQwH9tZVRHCuoQS2sYt2JSJUiw6sjptRcB0cBlO0qeo6hgRkEGpegUpSgUpSgUpSgUpSgUquR8VyTbvRbCWVVeSPmyPDDEWjdo3xlzJgMjD8X5V2/1jJ8qztx7hNdN+kmED9BoIJ+M7q9aJdPRIEmiuHinulDiUwtGhVUikJj9djlgT4fV71HtfXY3Sy39yqwkLcxhIA9k/cTMiR4ubVh1zkELlgchgkfwHMY7a0R/Ws9WntW8uk0U4PT2c2Zf6NXviKzPMSe32G6jU4iLBTcwZy8Jz+lGPRX9zNkMnQdeMjGGcItwih/AcxTxHos8BPUoexHUoTg5BVm8eKbhpCllExV7gNzXU4aK2XAmcHyZtwjU/Ok3D1DVX5CBYDBJst5H3WM+OtjcklWtpF78iRtycs42sGj6Hl7Z/g2QyNcyz4W7MvLnjyTyFjzyYlJ7xlG5gb5RnY9OwCxQQKiKiKFVQFVVGAqgYAA8gAMV3pSgUpURxTrZtrclNvNc8uEP0TeQTvc+UaKrSOfJY2oKjxszX93HaQEDlSHxlQ6czYOfzFx4oUgl5bJkB3vEXPhau1rxNdaeOXdw5RegMjMAAP4u8KmOROnQTmKQDoS/rGW+D7RNkRuG3FpgOWZPxggyzqz+ySV3ed/pTbfkCszX/wmeOyHqYWe7/Mhjy4T+dkU5HmkUo8xQQknwsxt4YLZ5pD2RJraXP3Wkk7/AH7KyeHuHbme5F7qRXeoZba0X8Xbqw2s79TulZenc4BPuC3OlBV7SyTTroLGoS1u227R0WG5xhMeyORF2BeytGgAG/FWyo3XNKFzbyQk7d64Vx3jcYaORfpI4Vh71FccN6qbi1jkddsmCkqD5E0bGOVR7hIjAe4Cgk6UpQKUpQKUpQKUpQUDhjiCCzkv4Lm5jjZb+d442YbzHOI512xjxMMyN2FTv+lqv+JtLybPmsDRL/TuuUp+41OXEqRq8jlUVVLO56YVQSSx9gANVSHiWW9naCAtZqF3b54yt1MnTx28Ui7QnUAu24gnBQZBoKRdRvFPewvFLE91d2V5FBCySXWwyPznj5ZKhgYSSc4UMCT2qXThG2kd1ht3t7vHMa2v2563AGBvWffIwIJA5kMm5CRuU9Ab9pOhxWwPKTxOcySOS8sp9skjEsx+s4HYYFYfGNiXtXkTpNbhp4H81kjUsB9lxlGHmrmgoFhfLBNsuA0mn6hvSUTnMltcIeVKkzDuylQGk7kKJM5jd2nWkmt5iTvkuLVBvx1bUNP3etj5VxCSffuyOgnFYWuPG0krBA8U66beqjdt0s3okwx/xLcqhHY5bOcnMk1nKPwYNuu7L4+xlc9bm39Qxu3mcfEyH2mKTuRgLpbXKyIrowZHVWVl6hlYAqQfYQQa9K1/o/Eb28qrDAZbK4R7iBUwLiE7vwiARHo/Ldi3LBDKGYKG2YF307Uo54xJDIHQ56jyI6FSD1VgehU4IPQgUGTWupP9aX4He3VT9Rtg+GP/ADU0W0e2G2f+Nqa4/wBcEcXIDMplVmlZPxkduuFkKf8AFkLpDGO++YEeqakOEdDNtB41VZZSHlCeqh2qiRJ/w4o1SNfcme5NBJanqKW8Mk0pwkalmI6nA8gPNj2A8yQKwOF9OeOJpZxi4uG50w77CQAkQPmsaBU95Ut8o1i3x9KvVgHWG1KTT+x5j4reI/Z/HEe0Q+2rFQKUpQKgdHPJv7qDsswS7j+sgQzqPqaONz77ip6oHiT4qa0uR/BziGT81dbYcfVzvR2/mGgsVKUoFKUoFKVB8U689uipbxGa4lyIogN3RdvMlYbl8CBh3ZclkXILA0E5StbvxdqCuqJLaPIf92u4J7CZ/dCzyvHKfskipG1+FKONhHqNtNp8hOAZhut2PsS4QbT9ZwPfQWrWtO9ItpoScCWKSMn2b1KZ/trRmmTvJbyslsbW/wBLkhMkoJZblyxjlaboAZCdzE9Sysy5wTW+7a6SRA8bq6MMqyEMpHtDDoarfEHwfQ3NwLlGMM42hnUK6SBCChkjbwuyEAqT2wM5AAAZcXFkHokFxI2wTojJH1eRmZQ3LRFBaRxnGFBPSq/xONVu4sW9vFDA3SSKWXbdzIcArlQUhVgTnDlwPMHw1YuG+DreyVRErO6oE50rGSUoOy7j6qfRUBfdWTxJrqWds80nZcBV3BdzsQiLubouWI8R6AZJ6Cg13oWoLeXiSXEkFpHi3jitMyFmNrJIyRid0SJwJmDERF88lBnGc3nijT3ZEmgXNxbMZIl7cwYxLCSfKRMr7m2N8mqHptu9tarHK7pCdygXhW90uWLewiVpkJaAhNiljsTIJCnoKmNOvpbZ1jiVoywytjcS74ZgBnOn3h88deU/l8mMeKgxtYTepazcgXS+n2DgdUvI0LSxhT0HOiLEqfP0jPevKz4vge2/dGKeCO4RS15ArBBdRxkqW5THcJCi7436nqEJYE15S3omkeyti8cr3UVzbbkxJZPvL3gkRui7MO4HZ/TVCkgg1m8ZxxRNZWMcMcjRxh4Y5AGeRomiit49x6hN7c2Rh8i3bPRjQenDlo97evPMpAR0ldGz4ZApNpbEH+Iik5rj+OuB8yrjrurC2geUqXIwqRjvJI5CRxr72dlX3Zz5U0PSRbQLEGLkZZ5D60kjkvJI30mdmb78eVRifhd/u7w2RIX2PdsuGP1RRvt+1M/mlBn8O6SbeAK7B5XLSTyD+Emc7nYfRz4VHkqqPKpOlVj4Rtfe0sXaIkSybkRh3XEckrsPpCOJ9v0ttB14i+Em0tHMZ5s8wKqYbZOa6s3RVY5CqxPZScn2VynG7KnMn0y+gj7mQpHIEHfLpDI0igefgOKp3wPiKS5nRY3UWSRKolXbM1xMH9KnlVskSbk5YyTtTp8ps7ZoPCw1COeNZYZFkjcZV0IKke4isHiqwM1jcRr67Qvs90gUtGfrDhT91UbSp/QNdmijOLW7nCGP5EVy1vHOGUeW/wAQIHzk9grZ1B4aVfCeCKZfVljSQfU6hh+ular0jjg29vFDuxyoo48fYUL+yuaDb1KUoFav1+NtR1VVghgdIo5YmkuOYwTbJtaWNYypU81HjXxguYpPVCBjtCqDq/Bxtbg3VtJdiJ+k0dvIWeLxPIJIonDLKgaSQtEVY+MlO21gxrvh7VIUKhrTUrc+taXIcNj2RyTNIf6x2rBstahJNsJHsZGGDp2qqZbWTyxFI5yFJ6Da+32RmrTZ6ndpGsimPUbdhlZINsVxt69dhblS+/a0Z8tpNZPpVjqSNBIqSkdXt50KTR+8xSAOnfowH1Ggodzw96G5e2kk0aZj2ZjNpczeXxnZM+QkVT18K+dT9r8JMtqyx6xbG3zgLdxAvayZ7HIyUz9/tIWu54LurIH9zbrfDjBsL0mSHb5rFL68Yx5HIJPWoyxv4g5t1B02dwQ2nXiiSxnz3EJ9XBJ7xFRnujUGyrW7SVFeN1dGGVdCGVh7Qw6EVXuJI1vZlscBohsmu89RsDZih+1I6ZPsSNu25TVLOhtaz5spG0u4dv3pM3M066b2QyY2hj83Cv7FXvUZp3FOoWV1MJjGks0rTSW10oiikJwo9Hu1JCgKqIOYSgCgbyegC73Xwd8gmTS5zZucloTmSzl9okhbO3PbcmMeyqsblgfQjbxW80kkSSadLuktnEj4F5YFCGQJhnZVZQoRj4WGTeNE48t5xIsm62mhQvPBceB40AyZAezx46716YIPTIr14b0/mu19PHiWYDkq6jfb24zy069Vdgxd/PMm05CCg54V4VNtmWeX0i6dQj3DDxCNcBIlz12gKCSerMSx6npgcW6EDcrcyQPNGIhGzQbhc2zK7Os0WzDn12Vth3dvCwJxcaUFAvOJ7i2tleOaK9imblW9y5ETxStuVPSsARsisuGYbGBG0qSaluE9Shjjjs2EkM6qSY7jHMmYktJKjglJtzlmLIT1bqF7V5cV8FCYmSFc72zdW3NlgivF2FcOYzgODtO7Hi2hWOO2HwvpNnyDYSc4kM0i2t8QZoV6ACBh60akEiSNmwWPiBoLtVR+EvTubbRksFVZHR3PaMTwTWqyH6KSTxsT5KrGve6ivbJGNv8Ah8QBIhmfZcr7kn2kTD3ON30mPSulvqt5c24cWdjNDKh8IuZcsjAhlKyWgGe4KtjzBxQa+jvZLO+kvkXlrcOearAssVwQouLWcL4s71DKVy2NjIJAXU2HVfhi2R4ito3mbwovPDgsegwiJzT9llQnsOvSsV7J1mEXKljd12RrLIkc7xqPxImYS2t8qgnasuJFXvnqayLLhC5DfFWzQkjBdvQLTp7C9hG0x+pWjz7RQV3h3R7mXU7cT3DSN6S15cJsUCGZVAK7wTkrGIEZOyGdFGcMa3dUJwzwslmpwQ0jABnChFCgkrHGgJ2RgsxxkklmZizEkzZoPkni+6ePUbtFPhS6uFH1CVwP1UrH44f/AFpfdP8AfLn/AMr0oPsKlKUClKUEBe8PPHI01k4ikZi0kL59GnJ7l1HWOQ/xqDPzg/aoGbiG3u0D3unyRwK7Il0xV1ikRtkhEsLb4UDqQJgQp2kkr0zfa1v8KWkvBbM9kHi9IkCXIRlW3KOCWeVGwqliAhdSmeZ4moJZ7+S0dUivoLoMAy21zNGl0VPqmKYfjAfISLk/xlZzXFpqKtbXEILgZe1uU2yp5bwPMeySMkexq1toMukywiCe3eCeMFZJo8yElThjJgElAemJoyigAAkAVJ3fCc8cSPbSi8th44miOWj7+KJEcFD9K1kj9nJftQTt1wzdWiMluRqFmRhrG8IaRV9kM7ghgOmEk6DHQ1gWyxXUbQwfHqnWTStQ3JcwdO8EzZdMZ6ZLL1ADoK7cOcfXKozT2009tG3La6QK0sbAAsJIlCvIihhmQRxspDK0eVJqzX2kWeqQpKGD46w3UD7ZYj7Y5V6qQe6nzHUUGsbnhTEkbW4e5S1cSNp1yNl3AvXcgABL27Z/g9ytjoshJNbS4Y42t70YjbZKAS0L4DjBwSMHDgHoSucHocHpVW1iKe2AGoxteW8ZJj1C2BS8tfpSJH4sY7vH0IHiU5xWFqmjRzotw0hmQ+KPVLIfHoV6A3UEeN+0dDLGAy4IxGMmg2tSta2HHlxYBBqQFxavjlanbeOMg9jME7fWB9W/q1bFtrpJEV43V0YAqykMrA9iCOhFB61hapo8NymyaMOAcrnIZGHZkcYZGHkykEe2s2lBXBYX0Hhhliuo+yi7Zo5Y/ZmWNG5yj2Mqt7XNeVhwNyoxtvbpJSXd5I5WEbSSM0jstvJviVS7N4dvn1yetWilBVLhySLPUkSRJvDDcKCiSuPEEZc5huBjcpU4JXKlW8NZnDd5IDLazsXltyuJD3mgk3GGRsADf4HRva0THsRWdxFpfpFrLFnazLlHHdJFw8Tj3rIqsPetQGkX/OvLO4xtN1pjSMB9GS0dR93pL/pNBbKUrA4g1DkWk838VDK/3qjMP7RQaXT4NWuwLnb++Bz/AOt+M/vUrdegWHItLeE94oYoz/MRV/ZSgkKUpQKUpQKo3wjaJcSvFKkaXEEayCS2ZZGOW24lQRsGLKoK5XcyhmKqxOKvNV7jbSpZ7dRFGk2yQSPbSOY0uVCOOUzjt4mVxnoTGAehoNWDi+35JtY+XOYOkVjcnqpHRfQr5VRwy5HhkUSHBAIPSsfh7iYGY+jTSW9zu+MtbllSZmzjAkcCG6PlidY5j5S121Thqz1NzFHI9lfr09Ev8lifIRzNl3X2ZL9OyqOtU7WdNuLVhb6lbnAG2MynHQfxF0M4A+a25B5rmgu2ncW3mnSSNgyw8xnnRuYDG0jlyZY3zJbOWY4bBRvLmk76u2jG1vS1zpk/olycGaPAKOc/7xbg7XGcjmoQe+H7itY8P30rqIleW9ZCBbxMEW7jU9HRZzIsipt80MiYHjjUdKzNU4YkizdWDyZhbLGNeVcWz46i4tseDp32jlsPKNerBtkcYiAFdRQWrAE8zJe2lwCTypcDDYB+LcK/sDd6pWtyS20wubK2NpNN4zbRs80k6ZGZLjT4oiq9+rrKrDJ6lvDXfhn4RYtVtXsr0iCeROWJVxy3ZvUYA9FfOCAfCxxg5O0TWj8R+i3t2NTC20kphKTnd6NKkcQTbHKRhQHDvsYggzEdcEkMHRdWWc/EBLW4m3l7SXLWN/jIkMfTKy992FDqciSNsVjWHOsJXbT4n2jx3WjSkcxAT1msm6h0z80kHt0OFWf0Fba+lvwwV4pJYWETgq+VhjX0gIcOm8gBXGCeVkGuNYsTCFW8d5LdTmC/BxdWTnoDK+OqeXN7Y6SqRliFp0HXYryBJ4H3I/3MpHQqw8mB6EVIVQuG+bBqrwsg3TRNLcPGNsExUqkV0g7Ryvlkkj8yisCQMm+0ClKUEfxBqYt7SaYjPLidgPNiFO1R7ycAe81XeFbArchCciwsrazyOxlZUlm/Qkdt/SrI4x1BOZFE5xFEDe3R74htvHGD72nCEDzELis3hKweO1UyriaZnuJh82SU7yn8wFYx7oxQTNQPF/jSC3/lFzChH/DjJuZc+4xwMv8APFT1QMA52qO3dLOERj2c642yP96xRw/dOaCw4pXNKBSlKBSlKBSlKCE4o4NtdQj2XMIYj1JB4ZYz7UcdR1647HHUGtba297pWILxF1XTZMqplAE0eOoUs3Qvj1QcltvhKnpW5K6TQq6lXUMpGCrAEEewg9CKDQV3wPDqCek6HdhmTxPaTHbKvmBuJzkHsXzk5PMOBjN07iS6WMXN3bXEaRs0SX8fxl1bbcbo7uMgGWHd5SDIHmzYarpxlwzplpi9ZWtZlOEe0YRSO3U7Qn4tsgHO4YwDuOM1h6L+6xj/AAa2ht0djIWu2Zp5Wbu7t3ycdjEmAAB0AoKLb8ISPZCZ5MKZJzHfbDNA4Mj7nlj2iWGJ+vcSREEllUnc20vg71lzbxQXG5ZeSk0W8kmW3dUdSGPrNHzBE2Tu8Ck+sCYDiPiK/hg5OoW6pbyMkct1agnbCSBIoUMSCy+HcdhG47QzYFWfiOaNorKWFlP4XaejsnYpIwSTbj5Jt2l+4e6gldY0CO42sS0cseeVPEdssee+G81PmjAq3mDURY8WIs0lnfSwCaOMyFwyiOWELuZ2QkmJgnVo2yMeJSy52zWuasLa3aUqXIwqRj1pJHISONfezsq/fmqVxH8GqyWiSPGJruNmmmZPDJO0nWZYn7hl6GLPQcpFPhZshK/BhZIbY3KlzzWljiWTIMFtDPMkMCg9QFGe/XJx2UYudVTgDWY2gW3BTdEgKFAVWeHOFnVW65JysinqkgYHuCbXQK6TShVLMQqqCSxOAAOpJPkAK71S+MNdjk3QEloI2X0sp1MrHHLsYwPXllYjco7JkHG8GgwLKM3k67lP4SyXk4YdUtIWIsICDnBkcGUr7ph51f6h+GtLeNHknA9IuH5s2OoQ4CpEp81jQKoPmQzfKNTFB4ahfJDE8sjbUjRnc+xVBYn9ArA4SsXjtg0q7Zp3e4mHmryndsJ8+WuyP6oxWLrX4TdRWg6om25ufZsVviIj9uVN32bdgfWqyUClKUClKUClK4zQc0rjNc0ClM0oNfx24veIZjL4o9NhhESHqvPnHN5mPaFUfeiHuKvlUG6uhp2vPJL4bfUoolEp6KlzANiox8gyHoT5n3Ei/UHSeBXRkdQysCrKwyrKRggg9wR5Vq7g/hljdXdi9xIsGnTb7XluyyobpTIjF+x2JzAAQQefJuBGBWzb+/jhjaWV1SNAWZ2OAoHma1zw9qUvJub5E23Gq3KpZI46iNEMcMrr81Y1klb2qn0hQTuiRTXN2xnlWaGxkZIpFTl864KBWZ1DFd0KsyZUAFpH6ArgSB4jlmJFjbiZQSpuJX5VuSOhEbKrvLg9Mqu3uN2QcYepaWsMFpp8TMEmcxyvk8xokjknnJYYO+Vl2s3f45yOtZU5eac2tu/o8FuiCaSIKH3MuUghyCsYEe1mbGQHQLjJICr67wlqBczwxWu/dzGSGaWJi5GDJEzpiOYjoW3BXHR1fphpPGOoMGURzFo22yJNaJLLG3fDm3uo+hGCG5Khh1FWuXhZkG62u7mOQdudNLcxN7pI5mbwnz2FD7CKjLnU/BDqQTlvCzW99HnOIhIYpgWA8QhlHNVvmB8Y30GI9xqd14Skqoe+1VsEPtDStLPcY/Noh+lU3w9wgICjysjvGCIkjXZBbhs7+ShJJdsndK5Ltk9QCRVipQKw9Y1RbaF5XBIUDCqMu7EhURB5uzEKB5lhWVJIFUsxwACST5AdSa19o0DalfQ3Eu4pDtuFTrsg3rm2hwDgzlH50jd1+KQeEnIXDhrSmhjZ5sG4nbmzkdQHIAEan5kaBUX2hM9yal6UoFKUoFa3+EHWEF6Ip9Qu7SBLdJPwPKs7vJMvjkCnaAsQwDjOTjsa2RUFxBwVa3jrJNGRKg2pNGzRyqO+NykZGSehyOp9tBqSa80d/Wv9Tl/OXcXX6xJIBUVxBFpxtn9CecT+HYZrmy2Y3Lvztmznbux78VuAcBuoxHqVyPtx2cv9r2+f0mvF+CLr5Opqfzllat/2BKDT9lp9rykb06QSAHfEwjdfWO0C4hVmBC4BYo4JzgYxUvpN1Zk7WvNTtWHyhmWFvstBEkn9JFq96n8G1zOo3X1qrKcpLHYiOWM+1XS4BHvHY+YNY3pj2Pg1awgmh7DULeBWTHtuIQuY/tKCvXHvoIaKYKcw8S3C/wD5EFyy/pmbA+8GrhwBrs80lxDPdW12IlhdLi3IO4SGdSsgUBQwMPYDpu869bngXS76JXFrbsrDKTW4WMn3rJDjP35FR1lw4dGMlxHO9xbkRrOs2WmhhQud6SLjeqcxmKlSdoOD0AIWDjiKBrKRbmHnK21UiHR3lYhYljburl2ADeWST0zVYsODNVtokSDVVYBVBSWMMqtgAhHZXOzPYAKAMdKnNLu11C5Fyjb7W3yLZhnbLMy4kmGe4RWMS/Sab2CvTjC7dxHZQsVluyyl17w26458ucdDtYIv05F9lBVOHeFZNTzPqV29zAkrCCJcJBMIzt5pVAAyFwwXoCQMkkNirNw8gurl7zA5MYa2swMbeWCBNMuOnxjoFX6EKketXbiIbYodPtfi2nXlKU6ci2jCiaQewhCqKfnyJ7DVgtLVYo1jjUKiKqIo7KqgKoHuAAFBC62fw+w+1df+E11tLgW1/PHKQq3bxywOeitIsMcEkOfngQI4Hyg7YztOOda/2jYf83/4h/jU1e2UcyGOWNJEb1kdQynz6qehoOuo6jHBE0sziNFHVm7e4DzJJ6ADqT0FRPDWnE2snPix6VJPK8LjqqTMdsbj53L2hh7S1e1jwhaQuJEtkDr6jNlyn2N5Oz+bipiggeELhhE9tIxaW0fkFj6zxgBoJD7S0RTJ+cr+yp6q9rP4PeQXQ9SXbaXHsG5ibaQ/ZlZo/wDmfdXWW+kviY7VzHbglZbtTgyY6NHan2+TTDovULlslA4vCb+VoEOLWNitzIP4dx3tkI+QP4Rh+bHUvtndL0mK2j5cESxoCxCoMDLEk/2mvSxsUhjWOJAiIAqqowAB2Ar3oFKUoFKUoFKUoFKUoFcEZrmlBUbngcwSNPpki20jHMluwJs5z9OMdY27eOPH1HrVc4/nvL9LfTxaSWvpUnx8jPDIoiiw8mzluWKAlDuYJk7VwC2K2jUdq+gxXIXeGDpkxyxsUljJ7lJF6gHAyOxx1BoFnaRWlsqJiOGCPAycBUQdSx+oEk/Wag+FfjBNqU/gNwoMW/A5NnHkxA59UtlpW+2B8msHibT73lLBN+E2hkQ3EsK4ujAuWMbQJgPuYIGaLB2lgI+tZOp6lHqDRWlvIskLgS3TIeggRsCE49VpZF2FTghI5QQKDL4ThMxkvpFIa52iFW7x2q5MK48mfcZW98gHyRVjoKUFe1n/AGlYfZvD/wDrjH7asNV7Vz/rOw+xef8AZDVhoFKUoMTWNLS5t5YJRlJUZG9uGGMj3juPeBWJwjfGS1VXCrLATBMqgKqyReAlVHqowCuo+bItS1QEp9G1FX7RXoEb+wXMSlo2/nwq6E+2CMedBY6UpQKUpQKUpQKUpQKUpQKUpQKUpQKhdR4XR5DNC7W1wcZmix8ZjsJoz4ZV+0Mj5LL3qapQVscQy2/hvYGHzbi2SSaGT2AogaSJz81gR5B2PSu3+kE8v720+UjykuiLWP8AokNN+mMVYqUFMMFyNTs2uZITmO7CxwoyhPDDnLu5Lnt12r9VW+oLV/8AaVl+bvP+2D/Gp2gUpSgVTeJdeSe2mCwziJGO2+AjMMM0LgrLt381o45UG5whXCN1IyauVVOTha45L2aTxC0k5i7ijG4SKQsXiXxbCcOyrIewxlWIyQsGgar6TbRy7djMCHQ945FJSWM+9XVl/m1IVW7P8Fv3j7Q3nxkXsW4RQJo/dvjVZAPMpMaslApSlApSlBVdO9IvA84vZbeMyypFHCluRsikaLe7TQuSzlC3TAAZRgkEnKOgXH5Vuv6uy/8ArV04CH+rbY/Oj3/02Z/71T9BBfuDc/la4++G0/ZAK4/cO78tVl++C2/YgqepQQP7jXvlqh++3h/Zin7lX35ST77VP2SCp6lBBDT9Q/KEH32h/ZcCuRZah/LrX77N/wBl3U5SghPRdQ/lln99nL+y8rg2+o/yqyP/ACs4/wDlmpylBBcvUv46xP8A6U4/941xnUh52J/r1/xqepQVK80/UnuIZttjmFZVC758NzdgP8H0xs/trLFxqn8n08/+vcD/AOOasVKCAF3qXnaWJ+q7nH67Shv9R/kFofqvZP22dT9KCvfupqP5Og+68/xtxXH7s3/npa/ddxn9aCrFSgqmo3dxPGY5tGd1JBwLmAEEHKsrB1ZWBwQwIII6GsXSLq+glP4FeSwFPUmuLSWRJA3Qq5mB2Fc5DE9QMY65utKCD/0iufyTc/1tn/8AYr307iPfMIZreW2kZS8ayGNlkVSA+x4nZdy7lypwcHIBGSJWoHW/39p/5y4//nf/ABoLFSlKClcK8Qpb2FtDNDdxvFBEjg2d0wDKgDeJIipGQeuakv8ATuy85yvueOZD+hkFWOupoK+OPbDzvoB9ptv667DjvT/yjaffPGP1tU7mgNBCDjaw/KNn/wBRD/nr0Ti2yPa+tT9U8R/vVLNCp7qD9YFeL6XCe8MZ+tFP7KDHTX7Y9rqA/VKh/vV7pfxntLGfqZT+2vF+HLU97S3P1xRn+7Xg3B1ie+n2h+uCL/LQSSyA9iD9Vdqh24G0/wDJtn/08P8AlqHv+D7FQdthaj6oIh/doLhXOK1JqmjwJnZbxL9lFH6hVR1SZkzsYr9kkfqoPonFMV8qTcQXIPS6nH1SP/jWI3FN3j9+3P8AXSf5qD62rivkQ8XXv8vuv66X/NXU8ZX35Qu/6+X/ADUH17TNfH541v8A8o3f/US/5q4HHOoZ/wBpXn/UTf5qD7BrnFfIK8aX5PXUbs/XPKf71WLRdUmkI5k0j/bdm/WaD6bqvaxOp1GwQMpYG5YrkbgOSRkjvjJxn31UeGtBtpccy1gk+3GjfrFbE0zQre3z6PbQw7vW5UaR5+vaBmgz6UpQf//Z"/>
          <p:cNvSpPr>
            <a:spLocks noChangeAspect="1" noChangeArrowheads="1"/>
          </p:cNvSpPr>
          <p:nvPr/>
        </p:nvSpPr>
        <p:spPr bwMode="auto">
          <a:xfrm>
            <a:off x="307975" y="7283"/>
            <a:ext cx="304800" cy="27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49" name="AutoShape 14" descr="data:image/jpeg;base64,/9j/4AAQSkZJRgABAQAAAQABAAD/2wCEAAkGBhQSEBUUEhAUFBUVFRUWFRQUGBcWFRUXGBgVFRcYFxYXGyYeGhkjGhQXIS8hIycpLywsFR4xNTAqNiYrLCkBCQoKBQUFDQUFDSkYEhgpKSkpKSkpKSkpKSkpKSkpKSkpKSkpKSkpKSkpKSkpKSkpKSkpKSkpKSkpKSkpKSkpKf/AABEIARoAsgMBIgACEQEDEQH/xAAcAAEAAgIDAQAAAAAAAAAAAAAABQYEBwECAwj/xABQEAACAQMCBAIECAcMCQQDAAABAgMABBEFEgYTITEiQRQyUWEHI0JSYnFygSQzVXORscEVNENTVIKSk6HC0dIWJTVEY4SUsrODw8TUdKO0/8QAFAEBAAAAAAAAAAAAAAAAAAAAAP/EABQRAQAAAAAAAAAAAAAAAAAAAAD/2gAMAwEAAhEDEQA/AN40pSgUpSgUpSgUpSgUpSgUpSgUpSgUpSgUpUJxRqLqiQQNi4uWMcTdDy1AzLOQfKNMkeRYovyqCh62Vur65e5lZbaJ1igdrN7mHwKFmJZ0a3QCbmKWI3HbgsAoBzLfRngQTWzh4T1Fxpfh29+r2G54J19pjw/sXzq/abp6QQpFEu1I1CKO5wBjqfM+ZPmSTUZqHDA3ma0YW1wepZV+Km91xEMCQfS6OPJh2IefDfFgmKxymMu6loZYiTBcqvrGPJyki/KibxL7WAJFkrVOtzl7uFIrdob6SZDPAuSgaMqyXyvgAx4Voy/Qukrow3LgbWoFKUoFKUoFKUoFKUoFKUoFKUoFKUoFKUoFKUoOruACSQABkk9AAO5J9lV3htTcO984PxyhLZT3S1ByrY8mlb4w+7lA9UrniRvSZUsV9V15t2RnpbgkCPI85mBT7CTeYFT4FArwv75IYnlkYKkas7sfJVGSf0Cveq9qI9LvFth1htyk9z7Gkzut4T945rD2JEOz0GTwtYuFe4nUrPckO6nvFGBiGD+Yh6/TeQ+dTlKUClKUClKUClKUClKUClKUClKUClKUClKUHDMAMk4A6knsKjLriW3SGSUTI6xAlhEyu2ewUBT1ckhQPMkDzqI4tga8lSxRyiYWe6dQrFY1b4mPDqyEySKThgQVhcEEHBj7/wCDwnqrW0+AMLdW0KuMdRy7i0WN4j7GCtigsHDWmvHG0k4HpFw3Nnx1CsQAkSnzWNAqD27S3djUvVBt9UurWRY2ZlLHCW98/MjlPXw22oqM7vYk6lz7h1q16Rr8c5ZMNFMn4y3lAWVM9AcAkMh8nQlT7e4oPTXdWFtA0hUuwwscY9aWRyEjjX3s7KM+Wc9hXHDukG3gCuweV2aWeQfwkz9XI+iOiqPJUUeVR9sPS74yd4LNmSP2SXRBWV/eIkYxj6UkvmoqyUClKUClKUClKUClKUClKUClKUClKUClKUCsPWNUS2geaTO1BnC9WYkgKijzdmIUDzLAVmVWpD6ZfY7wWTAn2SXZXKj3iFGz9uRfOOgy+G9LeKNnmwbidubOR1AcgARqfNI0Cxj2hM9yalqUoPK7tElRo5EV0YYZHAZWHsIPQiqXr2hPbqGDyvBES0UyeO80/wBrRk5Nxb49aNstt+eMBbhqepR28LzSttRBuY9/qAA6liSAAOpJAHeoOGyu7sb55nso29W3gK8/HlzpyDtY/MjA29tzUHpwHeIbUQDYHtwqtsbcsquN8dwjZJZJgS+4k+IuCSVJqy1U7X4PYYSGtp7qBwpUOsxkGCxcgxzh0I3sWxt7se2TWbYavLFMtvebS0mRBcRgrHMQCxRkJPLmCgtjJDBWKkYKgJ+lKUClKUClKUClKUClKUClKUClKUClKUETxLqrQwgRANPMwit1OcGRgTubHyEUNI30Y288V66Npa20CRKS20HLt1aR2JZ5HPmzOzMfexqL0T8KuGvT1jUNDaewx5HNnH5x1AU/MiUj1zVhoFKUoKxrFwJtUtbQ+rFHJfSL84oywwA+4PIz/aiQ+VS2v6qbeHciB3Z44olJ2qZJXWNNxAOFBbJIBOFOMmqhr05teILa4c4intDbMx7KRNuyfYN8kA+p2PZTV01fS1uITGxZclWV0OHR0YOjqSCNyuoPUEdMEEZFBSuGeN7lyGuTC6mZI3WKKSPYs0zwW08TuxE0LyJtIwCMk5OMG18VWHOs5lXo6oZIm80mj+MicfU6qf0jzqC0j4OjHdvcS3KsrNHIYIYRBE8sRYpLIN7bnDOW6bQWAJHSpLj/AF5bPTp5GYKxRo4/fJICqYHnjO4+5WPlQTelXwmgilAwJY0kA9gdQwH9tZVRHCuoQS2sYt2JSJUiw6sjptRcB0cBlO0qeo6hgRkEGpegUpSgUpSgUpSgUpSgUquR8VyTbvRbCWVVeSPmyPDDEWjdo3xlzJgMjD8X5V2/1jJ8qztx7hNdN+kmED9BoIJ+M7q9aJdPRIEmiuHinulDiUwtGhVUikJj9djlgT4fV71HtfXY3Sy39yqwkLcxhIA9k/cTMiR4ubVh1zkELlgchgkfwHMY7a0R/Ws9WntW8uk0U4PT2c2Zf6NXviKzPMSe32G6jU4iLBTcwZy8Jz+lGPRX9zNkMnQdeMjGGcItwih/AcxTxHos8BPUoexHUoTg5BVm8eKbhpCllExV7gNzXU4aK2XAmcHyZtwjU/Ok3D1DVX5CBYDBJst5H3WM+OtjcklWtpF78iRtycs42sGj6Hl7Z/g2QyNcyz4W7MvLnjyTyFjzyYlJ7xlG5gb5RnY9OwCxQQKiKiKFVQFVVGAqgYAA8gAMV3pSgUpURxTrZtrclNvNc8uEP0TeQTvc+UaKrSOfJY2oKjxszX93HaQEDlSHxlQ6czYOfzFx4oUgl5bJkB3vEXPhau1rxNdaeOXdw5RegMjMAAP4u8KmOROnQTmKQDoS/rGW+D7RNkRuG3FpgOWZPxggyzqz+ySV3ed/pTbfkCszX/wmeOyHqYWe7/Mhjy4T+dkU5HmkUo8xQQknwsxt4YLZ5pD2RJraXP3Wkk7/AH7KyeHuHbme5F7qRXeoZba0X8Xbqw2s79TulZenc4BPuC3OlBV7SyTTroLGoS1u227R0WG5xhMeyORF2BeytGgAG/FWyo3XNKFzbyQk7d64Vx3jcYaORfpI4Vh71FccN6qbi1jkddsmCkqD5E0bGOVR7hIjAe4Cgk6UpQKUpQKUpQKUpQUDhjiCCzkv4Lm5jjZb+d442YbzHOI512xjxMMyN2FTv+lqv+JtLybPmsDRL/TuuUp+41OXEqRq8jlUVVLO56YVQSSx9gANVSHiWW9naCAtZqF3b54yt1MnTx28Ui7QnUAu24gnBQZBoKRdRvFPewvFLE91d2V5FBCySXWwyPznj5ZKhgYSSc4UMCT2qXThG2kd1ht3t7vHMa2v2563AGBvWffIwIJA5kMm5CRuU9Ab9pOhxWwPKTxOcySOS8sp9skjEsx+s4HYYFYfGNiXtXkTpNbhp4H81kjUsB9lxlGHmrmgoFhfLBNsuA0mn6hvSUTnMltcIeVKkzDuylQGk7kKJM5jd2nWkmt5iTvkuLVBvx1bUNP3etj5VxCSffuyOgnFYWuPG0krBA8U66beqjdt0s3okwx/xLcqhHY5bOcnMk1nKPwYNuu7L4+xlc9bm39Qxu3mcfEyH2mKTuRgLpbXKyIrowZHVWVl6hlYAqQfYQQa9K1/o/Eb28qrDAZbK4R7iBUwLiE7vwiARHo/Ldi3LBDKGYKG2YF307Uo54xJDIHQ56jyI6FSD1VgehU4IPQgUGTWupP9aX4He3VT9Rtg+GP/ADU0W0e2G2f+Nqa4/wBcEcXIDMplVmlZPxkduuFkKf8AFkLpDGO++YEeqakOEdDNtB41VZZSHlCeqh2qiRJ/w4o1SNfcme5NBJanqKW8Mk0pwkalmI6nA8gPNj2A8yQKwOF9OeOJpZxi4uG50w77CQAkQPmsaBU95Ut8o1i3x9KvVgHWG1KTT+x5j4reI/Z/HEe0Q+2rFQKUpQKgdHPJv7qDsswS7j+sgQzqPqaONz77ip6oHiT4qa0uR/BziGT81dbYcfVzvR2/mGgsVKUoFKUoFKVB8U689uipbxGa4lyIogN3RdvMlYbl8CBh3ZclkXILA0E5StbvxdqCuqJLaPIf92u4J7CZ/dCzyvHKfskipG1+FKONhHqNtNp8hOAZhut2PsS4QbT9ZwPfQWrWtO9ItpoScCWKSMn2b1KZ/trRmmTvJbyslsbW/wBLkhMkoJZblyxjlaboAZCdzE9Sysy5wTW+7a6SRA8bq6MMqyEMpHtDDoarfEHwfQ3NwLlGMM42hnUK6SBCChkjbwuyEAqT2wM5AAAZcXFkHokFxI2wTojJH1eRmZQ3LRFBaRxnGFBPSq/xONVu4sW9vFDA3SSKWXbdzIcArlQUhVgTnDlwPMHw1YuG+DreyVRErO6oE50rGSUoOy7j6qfRUBfdWTxJrqWds80nZcBV3BdzsQiLubouWI8R6AZJ6Cg13oWoLeXiSXEkFpHi3jitMyFmNrJIyRid0SJwJmDERF88lBnGc3nijT3ZEmgXNxbMZIl7cwYxLCSfKRMr7m2N8mqHptu9tarHK7pCdygXhW90uWLewiVpkJaAhNiljsTIJCnoKmNOvpbZ1jiVoywytjcS74ZgBnOn3h88deU/l8mMeKgxtYTepazcgXS+n2DgdUvI0LSxhT0HOiLEqfP0jPevKz4vge2/dGKeCO4RS15ArBBdRxkqW5THcJCi7436nqEJYE15S3omkeyti8cr3UVzbbkxJZPvL3gkRui7MO4HZ/TVCkgg1m8ZxxRNZWMcMcjRxh4Y5AGeRomiit49x6hN7c2Rh8i3bPRjQenDlo97evPMpAR0ldGz4ZApNpbEH+Iik5rj+OuB8yrjrurC2geUqXIwqRjvJI5CRxr72dlX3Zz5U0PSRbQLEGLkZZ5D60kjkvJI30mdmb78eVRifhd/u7w2RIX2PdsuGP1RRvt+1M/mlBn8O6SbeAK7B5XLSTyD+Emc7nYfRz4VHkqqPKpOlVj4Rtfe0sXaIkSybkRh3XEckrsPpCOJ9v0ttB14i+Em0tHMZ5s8wKqYbZOa6s3RVY5CqxPZScn2VynG7KnMn0y+gj7mQpHIEHfLpDI0igefgOKp3wPiKS5nRY3UWSRKolXbM1xMH9KnlVskSbk5YyTtTp8ps7ZoPCw1COeNZYZFkjcZV0IKke4isHiqwM1jcRr67Qvs90gUtGfrDhT91UbSp/QNdmijOLW7nCGP5EVy1vHOGUeW/wAQIHzk9grZ1B4aVfCeCKZfVljSQfU6hh+ular0jjg29vFDuxyoo48fYUL+yuaDb1KUoFav1+NtR1VVghgdIo5YmkuOYwTbJtaWNYypU81HjXxguYpPVCBjtCqDq/Bxtbg3VtJdiJ+k0dvIWeLxPIJIonDLKgaSQtEVY+MlO21gxrvh7VIUKhrTUrc+taXIcNj2RyTNIf6x2rBstahJNsJHsZGGDp2qqZbWTyxFI5yFJ6Da+32RmrTZ6ndpGsimPUbdhlZINsVxt69dhblS+/a0Z8tpNZPpVjqSNBIqSkdXt50KTR+8xSAOnfowH1Ggodzw96G5e2kk0aZj2ZjNpczeXxnZM+QkVT18K+dT9r8JMtqyx6xbG3zgLdxAvayZ7HIyUz9/tIWu54LurIH9zbrfDjBsL0mSHb5rFL68Yx5HIJPWoyxv4g5t1B02dwQ2nXiiSxnz3EJ9XBJ7xFRnujUGyrW7SVFeN1dGGVdCGVh7Qw6EVXuJI1vZlscBohsmu89RsDZih+1I6ZPsSNu25TVLOhtaz5spG0u4dv3pM3M066b2QyY2hj83Cv7FXvUZp3FOoWV1MJjGks0rTSW10oiikJwo9Hu1JCgKqIOYSgCgbyegC73Xwd8gmTS5zZucloTmSzl9okhbO3PbcmMeyqsblgfQjbxW80kkSSadLuktnEj4F5YFCGQJhnZVZQoRj4WGTeNE48t5xIsm62mhQvPBceB40AyZAezx46716YIPTIr14b0/mu19PHiWYDkq6jfb24zy069Vdgxd/PMm05CCg54V4VNtmWeX0i6dQj3DDxCNcBIlz12gKCSerMSx6npgcW6EDcrcyQPNGIhGzQbhc2zK7Os0WzDn12Vth3dvCwJxcaUFAvOJ7i2tleOaK9imblW9y5ETxStuVPSsARsisuGYbGBG0qSaluE9Shjjjs2EkM6qSY7jHMmYktJKjglJtzlmLIT1bqF7V5cV8FCYmSFc72zdW3NlgivF2FcOYzgODtO7Hi2hWOO2HwvpNnyDYSc4kM0i2t8QZoV6ACBh60akEiSNmwWPiBoLtVR+EvTubbRksFVZHR3PaMTwTWqyH6KSTxsT5KrGve6ivbJGNv8Ah8QBIhmfZcr7kn2kTD3ON30mPSulvqt5c24cWdjNDKh8IuZcsjAhlKyWgGe4KtjzBxQa+jvZLO+kvkXlrcOearAssVwQouLWcL4s71DKVy2NjIJAXU2HVfhi2R4ito3mbwovPDgsegwiJzT9llQnsOvSsV7J1mEXKljd12RrLIkc7xqPxImYS2t8qgnasuJFXvnqayLLhC5DfFWzQkjBdvQLTp7C9hG0x+pWjz7RQV3h3R7mXU7cT3DSN6S15cJsUCGZVAK7wTkrGIEZOyGdFGcMa3dUJwzwslmpwQ0jABnChFCgkrHGgJ2RgsxxkklmZizEkzZoPkni+6ePUbtFPhS6uFH1CVwP1UrH44f/AFpfdP8AfLn/AMr0oPsKlKUClKUEBe8PPHI01k4ikZi0kL59GnJ7l1HWOQ/xqDPzg/aoGbiG3u0D3unyRwK7Il0xV1ikRtkhEsLb4UDqQJgQp2kkr0zfa1v8KWkvBbM9kHi9IkCXIRlW3KOCWeVGwqliAhdSmeZ4moJZ7+S0dUivoLoMAy21zNGl0VPqmKYfjAfISLk/xlZzXFpqKtbXEILgZe1uU2yp5bwPMeySMkexq1toMukywiCe3eCeMFZJo8yElThjJgElAemJoyigAAkAVJ3fCc8cSPbSi8th44miOWj7+KJEcFD9K1kj9nJftQTt1wzdWiMluRqFmRhrG8IaRV9kM7ghgOmEk6DHQ1gWyxXUbQwfHqnWTStQ3JcwdO8EzZdMZ6ZLL1ADoK7cOcfXKozT2009tG3La6QK0sbAAsJIlCvIihhmQRxspDK0eVJqzX2kWeqQpKGD46w3UD7ZYj7Y5V6qQe6nzHUUGsbnhTEkbW4e5S1cSNp1yNl3AvXcgABL27Z/g9ytjoshJNbS4Y42t70YjbZKAS0L4DjBwSMHDgHoSucHocHpVW1iKe2AGoxteW8ZJj1C2BS8tfpSJH4sY7vH0IHiU5xWFqmjRzotw0hmQ+KPVLIfHoV6A3UEeN+0dDLGAy4IxGMmg2tSta2HHlxYBBqQFxavjlanbeOMg9jME7fWB9W/q1bFtrpJEV43V0YAqykMrA9iCOhFB61hapo8NymyaMOAcrnIZGHZkcYZGHkykEe2s2lBXBYX0Hhhliuo+yi7Zo5Y/ZmWNG5yj2Mqt7XNeVhwNyoxtvbpJSXd5I5WEbSSM0jstvJviVS7N4dvn1yetWilBVLhySLPUkSRJvDDcKCiSuPEEZc5huBjcpU4JXKlW8NZnDd5IDLazsXltyuJD3mgk3GGRsADf4HRva0THsRWdxFpfpFrLFnazLlHHdJFw8Tj3rIqsPetQGkX/OvLO4xtN1pjSMB9GS0dR93pL/pNBbKUrA4g1DkWk838VDK/3qjMP7RQaXT4NWuwLnb++Bz/AOt+M/vUrdegWHItLeE94oYoz/MRV/ZSgkKUpQKUpQKo3wjaJcSvFKkaXEEayCS2ZZGOW24lQRsGLKoK5XcyhmKqxOKvNV7jbSpZ7dRFGk2yQSPbSOY0uVCOOUzjt4mVxnoTGAehoNWDi+35JtY+XOYOkVjcnqpHRfQr5VRwy5HhkUSHBAIPSsfh7iYGY+jTSW9zu+MtbllSZmzjAkcCG6PlidY5j5S121Thqz1NzFHI9lfr09Ev8lifIRzNl3X2ZL9OyqOtU7WdNuLVhb6lbnAG2MynHQfxF0M4A+a25B5rmgu2ncW3mnSSNgyw8xnnRuYDG0jlyZY3zJbOWY4bBRvLmk76u2jG1vS1zpk/olycGaPAKOc/7xbg7XGcjmoQe+H7itY8P30rqIleW9ZCBbxMEW7jU9HRZzIsipt80MiYHjjUdKzNU4YkizdWDyZhbLGNeVcWz46i4tseDp32jlsPKNerBtkcYiAFdRQWrAE8zJe2lwCTypcDDYB+LcK/sDd6pWtyS20wubK2NpNN4zbRs80k6ZGZLjT4oiq9+rrKrDJ6lvDXfhn4RYtVtXsr0iCeROWJVxy3ZvUYA9FfOCAfCxxg5O0TWj8R+i3t2NTC20kphKTnd6NKkcQTbHKRhQHDvsYggzEdcEkMHRdWWc/EBLW4m3l7SXLWN/jIkMfTKy992FDqciSNsVjWHOsJXbT4n2jx3WjSkcxAT1msm6h0z80kHt0OFWf0Fba+lvwwV4pJYWETgq+VhjX0gIcOm8gBXGCeVkGuNYsTCFW8d5LdTmC/BxdWTnoDK+OqeXN7Y6SqRliFp0HXYryBJ4H3I/3MpHQqw8mB6EVIVQuG+bBqrwsg3TRNLcPGNsExUqkV0g7Ryvlkkj8yisCQMm+0ClKUEfxBqYt7SaYjPLidgPNiFO1R7ycAe81XeFbArchCciwsrazyOxlZUlm/Qkdt/SrI4x1BOZFE5xFEDe3R74htvHGD72nCEDzELis3hKweO1UyriaZnuJh82SU7yn8wFYx7oxQTNQPF/jSC3/lFzChH/DjJuZc+4xwMv8APFT1QMA52qO3dLOERj2c642yP96xRw/dOaCw4pXNKBSlKBSlKBSlKCE4o4NtdQj2XMIYj1JB4ZYz7UcdR1647HHUGtba297pWILxF1XTZMqplAE0eOoUs3Qvj1QcltvhKnpW5K6TQq6lXUMpGCrAEEewg9CKDQV3wPDqCek6HdhmTxPaTHbKvmBuJzkHsXzk5PMOBjN07iS6WMXN3bXEaRs0SX8fxl1bbcbo7uMgGWHd5SDIHmzYarpxlwzplpi9ZWtZlOEe0YRSO3U7Qn4tsgHO4YwDuOM1h6L+6xj/AAa2ht0djIWu2Zp5Wbu7t3ycdjEmAAB0AoKLb8ISPZCZ5MKZJzHfbDNA4Mj7nlj2iWGJ+vcSREEllUnc20vg71lzbxQXG5ZeSk0W8kmW3dUdSGPrNHzBE2Tu8Ck+sCYDiPiK/hg5OoW6pbyMkct1agnbCSBIoUMSCy+HcdhG47QzYFWfiOaNorKWFlP4XaejsnYpIwSTbj5Jt2l+4e6gldY0CO42sS0cseeVPEdssee+G81PmjAq3mDURY8WIs0lnfSwCaOMyFwyiOWELuZ2QkmJgnVo2yMeJSy52zWuasLa3aUqXIwqRj1pJHISONfezsq/fmqVxH8GqyWiSPGJruNmmmZPDJO0nWZYn7hl6GLPQcpFPhZshK/BhZIbY3KlzzWljiWTIMFtDPMkMCg9QFGe/XJx2UYudVTgDWY2gW3BTdEgKFAVWeHOFnVW65JysinqkgYHuCbXQK6TShVLMQqqCSxOAAOpJPkAK71S+MNdjk3QEloI2X0sp1MrHHLsYwPXllYjco7JkHG8GgwLKM3k67lP4SyXk4YdUtIWIsICDnBkcGUr7ph51f6h+GtLeNHknA9IuH5s2OoQ4CpEp81jQKoPmQzfKNTFB4ahfJDE8sjbUjRnc+xVBYn9ArA4SsXjtg0q7Zp3e4mHmryndsJ8+WuyP6oxWLrX4TdRWg6om25ufZsVviIj9uVN32bdgfWqyUClKUClKUClK4zQc0rjNc0ClM0oNfx24veIZjL4o9NhhESHqvPnHN5mPaFUfeiHuKvlUG6uhp2vPJL4bfUoolEp6KlzANiox8gyHoT5n3Ei/UHSeBXRkdQysCrKwyrKRggg9wR5Vq7g/hljdXdi9xIsGnTb7XluyyobpTIjF+x2JzAAQQefJuBGBWzb+/jhjaWV1SNAWZ2OAoHma1zw9qUvJub5E23Gq3KpZI46iNEMcMrr81Y1klb2qn0hQTuiRTXN2xnlWaGxkZIpFTl864KBWZ1DFd0KsyZUAFpH6ArgSB4jlmJFjbiZQSpuJX5VuSOhEbKrvLg9Mqu3uN2QcYepaWsMFpp8TMEmcxyvk8xokjknnJYYO+Vl2s3f45yOtZU5eac2tu/o8FuiCaSIKH3MuUghyCsYEe1mbGQHQLjJICr67wlqBczwxWu/dzGSGaWJi5GDJEzpiOYjoW3BXHR1fphpPGOoMGURzFo22yJNaJLLG3fDm3uo+hGCG5Khh1FWuXhZkG62u7mOQdudNLcxN7pI5mbwnz2FD7CKjLnU/BDqQTlvCzW99HnOIhIYpgWA8QhlHNVvmB8Y30GI9xqd14Skqoe+1VsEPtDStLPcY/Noh+lU3w9wgICjysjvGCIkjXZBbhs7+ShJJdsndK5Ltk9QCRVipQKw9Y1RbaF5XBIUDCqMu7EhURB5uzEKB5lhWVJIFUsxwACST5AdSa19o0DalfQ3Eu4pDtuFTrsg3rm2hwDgzlH50jd1+KQeEnIXDhrSmhjZ5sG4nbmzkdQHIAEan5kaBUX2hM9yal6UoFKUoFa3+EHWEF6Ip9Qu7SBLdJPwPKs7vJMvjkCnaAsQwDjOTjsa2RUFxBwVa3jrJNGRKg2pNGzRyqO+NykZGSehyOp9tBqSa80d/Wv9Tl/OXcXX6xJIBUVxBFpxtn9CecT+HYZrmy2Y3Lvztmznbux78VuAcBuoxHqVyPtx2cv9r2+f0mvF+CLr5Opqfzllat/2BKDT9lp9rykb06QSAHfEwjdfWO0C4hVmBC4BYo4JzgYxUvpN1Zk7WvNTtWHyhmWFvstBEkn9JFq96n8G1zOo3X1qrKcpLHYiOWM+1XS4BHvHY+YNY3pj2Pg1awgmh7DULeBWTHtuIQuY/tKCvXHvoIaKYKcw8S3C/wD5EFyy/pmbA+8GrhwBrs80lxDPdW12IlhdLi3IO4SGdSsgUBQwMPYDpu869bngXS76JXFrbsrDKTW4WMn3rJDjP35FR1lw4dGMlxHO9xbkRrOs2WmhhQud6SLjeqcxmKlSdoOD0AIWDjiKBrKRbmHnK21UiHR3lYhYljburl2ADeWST0zVYsODNVtokSDVVYBVBSWMMqtgAhHZXOzPYAKAMdKnNLu11C5Fyjb7W3yLZhnbLMy4kmGe4RWMS/Sab2CvTjC7dxHZQsVluyyl17w26458ucdDtYIv05F9lBVOHeFZNTzPqV29zAkrCCJcJBMIzt5pVAAyFwwXoCQMkkNirNw8gurl7zA5MYa2swMbeWCBNMuOnxjoFX6EKketXbiIbYodPtfi2nXlKU6ci2jCiaQewhCqKfnyJ7DVgtLVYo1jjUKiKqIo7KqgKoHuAAFBC62fw+w+1df+E11tLgW1/PHKQq3bxywOeitIsMcEkOfngQI4Hyg7YztOOda/2jYf83/4h/jU1e2UcyGOWNJEb1kdQynz6qehoOuo6jHBE0sziNFHVm7e4DzJJ6ADqT0FRPDWnE2snPix6VJPK8LjqqTMdsbj53L2hh7S1e1jwhaQuJEtkDr6jNlyn2N5Oz+bipiggeELhhE9tIxaW0fkFj6zxgBoJD7S0RTJ+cr+yp6q9rP4PeQXQ9SXbaXHsG5ibaQ/ZlZo/wDmfdXWW+kviY7VzHbglZbtTgyY6NHan2+TTDovULlslA4vCb+VoEOLWNitzIP4dx3tkI+QP4Rh+bHUvtndL0mK2j5cESxoCxCoMDLEk/2mvSxsUhjWOJAiIAqqowAB2Ar3oFKUoFKUoFKUoFKUoFcEZrmlBUbngcwSNPpki20jHMluwJs5z9OMdY27eOPH1HrVc4/nvL9LfTxaSWvpUnx8jPDIoiiw8mzluWKAlDuYJk7VwC2K2jUdq+gxXIXeGDpkxyxsUljJ7lJF6gHAyOxx1BoFnaRWlsqJiOGCPAycBUQdSx+oEk/Wag+FfjBNqU/gNwoMW/A5NnHkxA59UtlpW+2B8msHibT73lLBN+E2hkQ3EsK4ujAuWMbQJgPuYIGaLB2lgI+tZOp6lHqDRWlvIskLgS3TIeggRsCE49VpZF2FTghI5QQKDL4ThMxkvpFIa52iFW7x2q5MK48mfcZW98gHyRVjoKUFe1n/AGlYfZvD/wDrjH7asNV7Vz/rOw+xef8AZDVhoFKUoMTWNLS5t5YJRlJUZG9uGGMj3juPeBWJwjfGS1VXCrLATBMqgKqyReAlVHqowCuo+bItS1QEp9G1FX7RXoEb+wXMSlo2/nwq6E+2CMedBY6UpQKUpQKUpQKUpQKUpQKUpQKUpQKhdR4XR5DNC7W1wcZmix8ZjsJoz4ZV+0Mj5LL3qapQVscQy2/hvYGHzbi2SSaGT2AogaSJz81gR5B2PSu3+kE8v720+UjykuiLWP8AokNN+mMVYqUFMMFyNTs2uZITmO7CxwoyhPDDnLu5Lnt12r9VW+oLV/8AaVl+bvP+2D/Gp2gUpSgVTeJdeSe2mCwziJGO2+AjMMM0LgrLt381o45UG5whXCN1IyauVVOTha45L2aTxC0k5i7ijG4SKQsXiXxbCcOyrIewxlWIyQsGgar6TbRy7djMCHQ945FJSWM+9XVl/m1IVW7P8Fv3j7Q3nxkXsW4RQJo/dvjVZAPMpMaslApSlApSlBVdO9IvA84vZbeMyypFHCluRsikaLe7TQuSzlC3TAAZRgkEnKOgXH5Vuv6uy/8ArV04CH+rbY/Oj3/02Z/71T9BBfuDc/la4++G0/ZAK4/cO78tVl++C2/YgqepQQP7jXvlqh++3h/Zin7lX35ST77VP2SCp6lBBDT9Q/KEH32h/ZcCuRZah/LrX77N/wBl3U5SghPRdQ/lln99nL+y8rg2+o/yqyP/ACs4/wDlmpylBBcvUv46xP8A6U4/941xnUh52J/r1/xqepQVK80/UnuIZttjmFZVC758NzdgP8H0xs/trLFxqn8n08/+vcD/AOOasVKCAF3qXnaWJ+q7nH67Shv9R/kFofqvZP22dT9KCvfupqP5Og+68/xtxXH7s3/npa/ddxn9aCrFSgqmo3dxPGY5tGd1JBwLmAEEHKsrB1ZWBwQwIII6GsXSLq+glP4FeSwFPUmuLSWRJA3Qq5mB2Fc5DE9QMY65utKCD/0iufyTc/1tn/8AYr307iPfMIZreW2kZS8ayGNlkVSA+x4nZdy7lypwcHIBGSJWoHW/39p/5y4//nf/ABoLFSlKClcK8Qpb2FtDNDdxvFBEjg2d0wDKgDeJIipGQeuakv8ATuy85yvueOZD+hkFWOupoK+OPbDzvoB9ptv667DjvT/yjaffPGP1tU7mgNBCDjaw/KNn/wBRD/nr0Ti2yPa+tT9U8R/vVLNCp7qD9YFeL6XCe8MZ+tFP7KDHTX7Y9rqA/VKh/vV7pfxntLGfqZT+2vF+HLU97S3P1xRn+7Xg3B1ie+n2h+uCL/LQSSyA9iD9Vdqh24G0/wDJtn/08P8AlqHv+D7FQdthaj6oIh/doLhXOK1JqmjwJnZbxL9lFH6hVR1SZkzsYr9kkfqoPonFMV8qTcQXIPS6nH1SP/jWI3FN3j9+3P8AXSf5qD62rivkQ8XXv8vuv66X/NXU8ZX35Qu/6+X/ADUH17TNfH541v8A8o3f/US/5q4HHOoZ/wBpXn/UTf5qD7BrnFfIK8aX5PXUbs/XPKf71WLRdUmkI5k0j/bdm/WaD6bqvaxOp1GwQMpYG5YrkbgOSRkjvjJxn31UeGtBtpccy1gk+3GjfrFbE0zQre3z6PbQw7vW5UaR5+vaBmgz6UpQf//Z"/>
          <p:cNvSpPr>
            <a:spLocks noChangeAspect="1" noChangeArrowheads="1"/>
          </p:cNvSpPr>
          <p:nvPr/>
        </p:nvSpPr>
        <p:spPr bwMode="auto">
          <a:xfrm>
            <a:off x="460375" y="147111"/>
            <a:ext cx="304800" cy="27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1" name="AutoShape 16" descr="data:image/jpeg;base64,/9j/4AAQSkZJRgABAQAAAQABAAD/2wCEAAkGBhQSEBUUEhAUFBUVFRUWFRQUGBcWFRUXGBgVFRcYFxYXGyYeGhkjGhQXIS8hIycpLywsFR4xNTAqNiYrLCkBCQoKBQUFDQUFDSkYEhgpKSkpKSkpKSkpKSkpKSkpKSkpKSkpKSkpKSkpKSkpKSkpKSkpKSkpKSkpKSkpKSkpKf/AABEIARoAsgMBIgACEQEDEQH/xAAcAAEAAgIDAQAAAAAAAAAAAAAABQYEBwECAwj/xABQEAACAQMCBAIECAcMCQQDAAABAgMABBEFEgYTITEiQRQyUWEHI0JSYnFygSQzVXORscEVNENTVIKSk6HC0dIWJTVEY4SUsrODw8TUdKO0/8QAFAEBAAAAAAAAAAAAAAAAAAAAAP/EABQRAQAAAAAAAAAAAAAAAAAAAAD/2gAMAwEAAhEDEQA/AN40pSgUpSgUpSgUpSgUpSgUpSgUpSgUpSgUpUJxRqLqiQQNi4uWMcTdDy1AzLOQfKNMkeRYovyqCh62Vur65e5lZbaJ1igdrN7mHwKFmJZ0a3QCbmKWI3HbgsAoBzLfRngQTWzh4T1Fxpfh29+r2G54J19pjw/sXzq/abp6QQpFEu1I1CKO5wBjqfM+ZPmSTUZqHDA3ma0YW1wepZV+Km91xEMCQfS6OPJh2IefDfFgmKxymMu6loZYiTBcqvrGPJyki/KibxL7WAJFkrVOtzl7uFIrdob6SZDPAuSgaMqyXyvgAx4Voy/Qukrow3LgbWoFKUoFKUoFKUoFKUoFKUoFKUoFKUoFKUoFKUoOruACSQABkk9AAO5J9lV3htTcO984PxyhLZT3S1ByrY8mlb4w+7lA9UrniRvSZUsV9V15t2RnpbgkCPI85mBT7CTeYFT4FArwv75IYnlkYKkas7sfJVGSf0Cveq9qI9LvFth1htyk9z7Gkzut4T945rD2JEOz0GTwtYuFe4nUrPckO6nvFGBiGD+Yh6/TeQ+dTlKUClKUClKUClKUClKUClKUClKUClKUClKUHDMAMk4A6knsKjLriW3SGSUTI6xAlhEyu2ewUBT1ckhQPMkDzqI4tga8lSxRyiYWe6dQrFY1b4mPDqyEySKThgQVhcEEHBj7/wCDwnqrW0+AMLdW0KuMdRy7i0WN4j7GCtigsHDWmvHG0k4HpFw3Nnx1CsQAkSnzWNAqD27S3djUvVBt9UurWRY2ZlLHCW98/MjlPXw22oqM7vYk6lz7h1q16Rr8c5ZMNFMn4y3lAWVM9AcAkMh8nQlT7e4oPTXdWFtA0hUuwwscY9aWRyEjjX3s7KM+Wc9hXHDukG3gCuweV2aWeQfwkz9XI+iOiqPJUUeVR9sPS74yd4LNmSP2SXRBWV/eIkYxj6UkvmoqyUClKUClKUClKUClKUClKUClKUClKUClKUCsPWNUS2geaTO1BnC9WYkgKijzdmIUDzLAVmVWpD6ZfY7wWTAn2SXZXKj3iFGz9uRfOOgy+G9LeKNnmwbidubOR1AcgARqfNI0Cxj2hM9yalqUoPK7tElRo5EV0YYZHAZWHsIPQiqXr2hPbqGDyvBES0UyeO80/wBrRk5Nxb49aNstt+eMBbhqepR28LzSttRBuY9/qAA6liSAAOpJAHeoOGyu7sb55nso29W3gK8/HlzpyDtY/MjA29tzUHpwHeIbUQDYHtwqtsbcsquN8dwjZJZJgS+4k+IuCSVJqy1U7X4PYYSGtp7qBwpUOsxkGCxcgxzh0I3sWxt7se2TWbYavLFMtvebS0mRBcRgrHMQCxRkJPLmCgtjJDBWKkYKgJ+lKUClKUClKUClKUClKUClKUClKUClKUETxLqrQwgRANPMwit1OcGRgTubHyEUNI30Y288V66Npa20CRKS20HLt1aR2JZ5HPmzOzMfexqL0T8KuGvT1jUNDaewx5HNnH5x1AU/MiUj1zVhoFKUoKxrFwJtUtbQ+rFHJfSL84oywwA+4PIz/aiQ+VS2v6qbeHciB3Z44olJ2qZJXWNNxAOFBbJIBOFOMmqhr05teILa4c4intDbMx7KRNuyfYN8kA+p2PZTV01fS1uITGxZclWV0OHR0YOjqSCNyuoPUEdMEEZFBSuGeN7lyGuTC6mZI3WKKSPYs0zwW08TuxE0LyJtIwCMk5OMG18VWHOs5lXo6oZIm80mj+MicfU6qf0jzqC0j4OjHdvcS3KsrNHIYIYRBE8sRYpLIN7bnDOW6bQWAJHSpLj/AF5bPTp5GYKxRo4/fJICqYHnjO4+5WPlQTelXwmgilAwJY0kA9gdQwH9tZVRHCuoQS2sYt2JSJUiw6sjptRcB0cBlO0qeo6hgRkEGpegUpSgUpSgUpSgUpSgUquR8VyTbvRbCWVVeSPmyPDDEWjdo3xlzJgMjD8X5V2/1jJ8qztx7hNdN+kmED9BoIJ+M7q9aJdPRIEmiuHinulDiUwtGhVUikJj9djlgT4fV71HtfXY3Sy39yqwkLcxhIA9k/cTMiR4ubVh1zkELlgchgkfwHMY7a0R/Ws9WntW8uk0U4PT2c2Zf6NXviKzPMSe32G6jU4iLBTcwZy8Jz+lGPRX9zNkMnQdeMjGGcItwih/AcxTxHos8BPUoexHUoTg5BVm8eKbhpCllExV7gNzXU4aK2XAmcHyZtwjU/Ok3D1DVX5CBYDBJst5H3WM+OtjcklWtpF78iRtycs42sGj6Hl7Z/g2QyNcyz4W7MvLnjyTyFjzyYlJ7xlG5gb5RnY9OwCxQQKiKiKFVQFVVGAqgYAA8gAMV3pSgUpURxTrZtrclNvNc8uEP0TeQTvc+UaKrSOfJY2oKjxszX93HaQEDlSHxlQ6czYOfzFx4oUgl5bJkB3vEXPhau1rxNdaeOXdw5RegMjMAAP4u8KmOROnQTmKQDoS/rGW+D7RNkRuG3FpgOWZPxggyzqz+ySV3ed/pTbfkCszX/wmeOyHqYWe7/Mhjy4T+dkU5HmkUo8xQQknwsxt4YLZ5pD2RJraXP3Wkk7/AH7KyeHuHbme5F7qRXeoZba0X8Xbqw2s79TulZenc4BPuC3OlBV7SyTTroLGoS1u227R0WG5xhMeyORF2BeytGgAG/FWyo3XNKFzbyQk7d64Vx3jcYaORfpI4Vh71FccN6qbi1jkddsmCkqD5E0bGOVR7hIjAe4Cgk6UpQKUpQKUpQKUpQUDhjiCCzkv4Lm5jjZb+d442YbzHOI512xjxMMyN2FTv+lqv+JtLybPmsDRL/TuuUp+41OXEqRq8jlUVVLO56YVQSSx9gANVSHiWW9naCAtZqF3b54yt1MnTx28Ui7QnUAu24gnBQZBoKRdRvFPewvFLE91d2V5FBCySXWwyPznj5ZKhgYSSc4UMCT2qXThG2kd1ht3t7vHMa2v2563AGBvWffIwIJA5kMm5CRuU9Ab9pOhxWwPKTxOcySOS8sp9skjEsx+s4HYYFYfGNiXtXkTpNbhp4H81kjUsB9lxlGHmrmgoFhfLBNsuA0mn6hvSUTnMltcIeVKkzDuylQGk7kKJM5jd2nWkmt5iTvkuLVBvx1bUNP3etj5VxCSffuyOgnFYWuPG0krBA8U66beqjdt0s3okwx/xLcqhHY5bOcnMk1nKPwYNuu7L4+xlc9bm39Qxu3mcfEyH2mKTuRgLpbXKyIrowZHVWVl6hlYAqQfYQQa9K1/o/Eb28qrDAZbK4R7iBUwLiE7vwiARHo/Ldi3LBDKGYKG2YF307Uo54xJDIHQ56jyI6FSD1VgehU4IPQgUGTWupP9aX4He3VT9Rtg+GP/ADU0W0e2G2f+Nqa4/wBcEcXIDMplVmlZPxkduuFkKf8AFkLpDGO++YEeqakOEdDNtB41VZZSHlCeqh2qiRJ/w4o1SNfcme5NBJanqKW8Mk0pwkalmI6nA8gPNj2A8yQKwOF9OeOJpZxi4uG50w77CQAkQPmsaBU95Ut8o1i3x9KvVgHWG1KTT+x5j4reI/Z/HEe0Q+2rFQKUpQKgdHPJv7qDsswS7j+sgQzqPqaONz77ip6oHiT4qa0uR/BziGT81dbYcfVzvR2/mGgsVKUoFKUoFKVB8U689uipbxGa4lyIogN3RdvMlYbl8CBh3ZclkXILA0E5StbvxdqCuqJLaPIf92u4J7CZ/dCzyvHKfskipG1+FKONhHqNtNp8hOAZhut2PsS4QbT9ZwPfQWrWtO9ItpoScCWKSMn2b1KZ/trRmmTvJbyslsbW/wBLkhMkoJZblyxjlaboAZCdzE9Sysy5wTW+7a6SRA8bq6MMqyEMpHtDDoarfEHwfQ3NwLlGMM42hnUK6SBCChkjbwuyEAqT2wM5AAAZcXFkHokFxI2wTojJH1eRmZQ3LRFBaRxnGFBPSq/xONVu4sW9vFDA3SSKWXbdzIcArlQUhVgTnDlwPMHw1YuG+DreyVRErO6oE50rGSUoOy7j6qfRUBfdWTxJrqWds80nZcBV3BdzsQiLubouWI8R6AZJ6Cg13oWoLeXiSXEkFpHi3jitMyFmNrJIyRid0SJwJmDERF88lBnGc3nijT3ZEmgXNxbMZIl7cwYxLCSfKRMr7m2N8mqHptu9tarHK7pCdygXhW90uWLewiVpkJaAhNiljsTIJCnoKmNOvpbZ1jiVoywytjcS74ZgBnOn3h88deU/l8mMeKgxtYTepazcgXS+n2DgdUvI0LSxhT0HOiLEqfP0jPevKz4vge2/dGKeCO4RS15ArBBdRxkqW5THcJCi7436nqEJYE15S3omkeyti8cr3UVzbbkxJZPvL3gkRui7MO4HZ/TVCkgg1m8ZxxRNZWMcMcjRxh4Y5AGeRomiit49x6hN7c2Rh8i3bPRjQenDlo97evPMpAR0ldGz4ZApNpbEH+Iik5rj+OuB8yrjrurC2geUqXIwqRjvJI5CRxr72dlX3Zz5U0PSRbQLEGLkZZ5D60kjkvJI30mdmb78eVRifhd/u7w2RIX2PdsuGP1RRvt+1M/mlBn8O6SbeAK7B5XLSTyD+Emc7nYfRz4VHkqqPKpOlVj4Rtfe0sXaIkSybkRh3XEckrsPpCOJ9v0ttB14i+Em0tHMZ5s8wKqYbZOa6s3RVY5CqxPZScn2VynG7KnMn0y+gj7mQpHIEHfLpDI0igefgOKp3wPiKS5nRY3UWSRKolXbM1xMH9KnlVskSbk5YyTtTp8ps7ZoPCw1COeNZYZFkjcZV0IKke4isHiqwM1jcRr67Qvs90gUtGfrDhT91UbSp/QNdmijOLW7nCGP5EVy1vHOGUeW/wAQIHzk9grZ1B4aVfCeCKZfVljSQfU6hh+ular0jjg29vFDuxyoo48fYUL+yuaDb1KUoFav1+NtR1VVghgdIo5YmkuOYwTbJtaWNYypU81HjXxguYpPVCBjtCqDq/Bxtbg3VtJdiJ+k0dvIWeLxPIJIonDLKgaSQtEVY+MlO21gxrvh7VIUKhrTUrc+taXIcNj2RyTNIf6x2rBstahJNsJHsZGGDp2qqZbWTyxFI5yFJ6Da+32RmrTZ6ndpGsimPUbdhlZINsVxt69dhblS+/a0Z8tpNZPpVjqSNBIqSkdXt50KTR+8xSAOnfowH1Ggodzw96G5e2kk0aZj2ZjNpczeXxnZM+QkVT18K+dT9r8JMtqyx6xbG3zgLdxAvayZ7HIyUz9/tIWu54LurIH9zbrfDjBsL0mSHb5rFL68Yx5HIJPWoyxv4g5t1B02dwQ2nXiiSxnz3EJ9XBJ7xFRnujUGyrW7SVFeN1dGGVdCGVh7Qw6EVXuJI1vZlscBohsmu89RsDZih+1I6ZPsSNu25TVLOhtaz5spG0u4dv3pM3M066b2QyY2hj83Cv7FXvUZp3FOoWV1MJjGks0rTSW10oiikJwo9Hu1JCgKqIOYSgCgbyegC73Xwd8gmTS5zZucloTmSzl9okhbO3PbcmMeyqsblgfQjbxW80kkSSadLuktnEj4F5YFCGQJhnZVZQoRj4WGTeNE48t5xIsm62mhQvPBceB40AyZAezx46716YIPTIr14b0/mu19PHiWYDkq6jfb24zy069Vdgxd/PMm05CCg54V4VNtmWeX0i6dQj3DDxCNcBIlz12gKCSerMSx6npgcW6EDcrcyQPNGIhGzQbhc2zK7Os0WzDn12Vth3dvCwJxcaUFAvOJ7i2tleOaK9imblW9y5ETxStuVPSsARsisuGYbGBG0qSaluE9Shjjjs2EkM6qSY7jHMmYktJKjglJtzlmLIT1bqF7V5cV8FCYmSFc72zdW3NlgivF2FcOYzgODtO7Hi2hWOO2HwvpNnyDYSc4kM0i2t8QZoV6ACBh60akEiSNmwWPiBoLtVR+EvTubbRksFVZHR3PaMTwTWqyH6KSTxsT5KrGve6ivbJGNv8Ah8QBIhmfZcr7kn2kTD3ON30mPSulvqt5c24cWdjNDKh8IuZcsjAhlKyWgGe4KtjzBxQa+jvZLO+kvkXlrcOearAssVwQouLWcL4s71DKVy2NjIJAXU2HVfhi2R4ito3mbwovPDgsegwiJzT9llQnsOvSsV7J1mEXKljd12RrLIkc7xqPxImYS2t8qgnasuJFXvnqayLLhC5DfFWzQkjBdvQLTp7C9hG0x+pWjz7RQV3h3R7mXU7cT3DSN6S15cJsUCGZVAK7wTkrGIEZOyGdFGcMa3dUJwzwslmpwQ0jABnChFCgkrHGgJ2RgsxxkklmZizEkzZoPkni+6ePUbtFPhS6uFH1CVwP1UrH44f/AFpfdP8AfLn/AMr0oPsKlKUClKUEBe8PPHI01k4ikZi0kL59GnJ7l1HWOQ/xqDPzg/aoGbiG3u0D3unyRwK7Il0xV1ikRtkhEsLb4UDqQJgQp2kkr0zfa1v8KWkvBbM9kHi9IkCXIRlW3KOCWeVGwqliAhdSmeZ4moJZ7+S0dUivoLoMAy21zNGl0VPqmKYfjAfISLk/xlZzXFpqKtbXEILgZe1uU2yp5bwPMeySMkexq1toMukywiCe3eCeMFZJo8yElThjJgElAemJoyigAAkAVJ3fCc8cSPbSi8th44miOWj7+KJEcFD9K1kj9nJftQTt1wzdWiMluRqFmRhrG8IaRV9kM7ghgOmEk6DHQ1gWyxXUbQwfHqnWTStQ3JcwdO8EzZdMZ6ZLL1ADoK7cOcfXKozT2009tG3La6QK0sbAAsJIlCvIihhmQRxspDK0eVJqzX2kWeqQpKGD46w3UD7ZYj7Y5V6qQe6nzHUUGsbnhTEkbW4e5S1cSNp1yNl3AvXcgABL27Z/g9ytjoshJNbS4Y42t70YjbZKAS0L4DjBwSMHDgHoSucHocHpVW1iKe2AGoxteW8ZJj1C2BS8tfpSJH4sY7vH0IHiU5xWFqmjRzotw0hmQ+KPVLIfHoV6A3UEeN+0dDLGAy4IxGMmg2tSta2HHlxYBBqQFxavjlanbeOMg9jME7fWB9W/q1bFtrpJEV43V0YAqykMrA9iCOhFB61hapo8NymyaMOAcrnIZGHZkcYZGHkykEe2s2lBXBYX0Hhhliuo+yi7Zo5Y/ZmWNG5yj2Mqt7XNeVhwNyoxtvbpJSXd5I5WEbSSM0jstvJviVS7N4dvn1yetWilBVLhySLPUkSRJvDDcKCiSuPEEZc5huBjcpU4JXKlW8NZnDd5IDLazsXltyuJD3mgk3GGRsADf4HRva0THsRWdxFpfpFrLFnazLlHHdJFw8Tj3rIqsPetQGkX/OvLO4xtN1pjSMB9GS0dR93pL/pNBbKUrA4g1DkWk838VDK/3qjMP7RQaXT4NWuwLnb++Bz/AOt+M/vUrdegWHItLeE94oYoz/MRV/ZSgkKUpQKUpQKo3wjaJcSvFKkaXEEayCS2ZZGOW24lQRsGLKoK5XcyhmKqxOKvNV7jbSpZ7dRFGk2yQSPbSOY0uVCOOUzjt4mVxnoTGAehoNWDi+35JtY+XOYOkVjcnqpHRfQr5VRwy5HhkUSHBAIPSsfh7iYGY+jTSW9zu+MtbllSZmzjAkcCG6PlidY5j5S121Thqz1NzFHI9lfr09Ev8lifIRzNl3X2ZL9OyqOtU7WdNuLVhb6lbnAG2MynHQfxF0M4A+a25B5rmgu2ncW3mnSSNgyw8xnnRuYDG0jlyZY3zJbOWY4bBRvLmk76u2jG1vS1zpk/olycGaPAKOc/7xbg7XGcjmoQe+H7itY8P30rqIleW9ZCBbxMEW7jU9HRZzIsipt80MiYHjjUdKzNU4YkizdWDyZhbLGNeVcWz46i4tseDp32jlsPKNerBtkcYiAFdRQWrAE8zJe2lwCTypcDDYB+LcK/sDd6pWtyS20wubK2NpNN4zbRs80k6ZGZLjT4oiq9+rrKrDJ6lvDXfhn4RYtVtXsr0iCeROWJVxy3ZvUYA9FfOCAfCxxg5O0TWj8R+i3t2NTC20kphKTnd6NKkcQTbHKRhQHDvsYggzEdcEkMHRdWWc/EBLW4m3l7SXLWN/jIkMfTKy992FDqciSNsVjWHOsJXbT4n2jx3WjSkcxAT1msm6h0z80kHt0OFWf0Fba+lvwwV4pJYWETgq+VhjX0gIcOm8gBXGCeVkGuNYsTCFW8d5LdTmC/BxdWTnoDK+OqeXN7Y6SqRliFp0HXYryBJ4H3I/3MpHQqw8mB6EVIVQuG+bBqrwsg3TRNLcPGNsExUqkV0g7Ryvlkkj8yisCQMm+0ClKUEfxBqYt7SaYjPLidgPNiFO1R7ycAe81XeFbArchCciwsrazyOxlZUlm/Qkdt/SrI4x1BOZFE5xFEDe3R74htvHGD72nCEDzELis3hKweO1UyriaZnuJh82SU7yn8wFYx7oxQTNQPF/jSC3/lFzChH/DjJuZc+4xwMv8APFT1QMA52qO3dLOERj2c642yP96xRw/dOaCw4pXNKBSlKBSlKBSlKCE4o4NtdQj2XMIYj1JB4ZYz7UcdR1647HHUGtba297pWILxF1XTZMqplAE0eOoUs3Qvj1QcltvhKnpW5K6TQq6lXUMpGCrAEEewg9CKDQV3wPDqCek6HdhmTxPaTHbKvmBuJzkHsXzk5PMOBjN07iS6WMXN3bXEaRs0SX8fxl1bbcbo7uMgGWHd5SDIHmzYarpxlwzplpi9ZWtZlOEe0YRSO3U7Qn4tsgHO4YwDuOM1h6L+6xj/AAa2ht0djIWu2Zp5Wbu7t3ycdjEmAAB0AoKLb8ISPZCZ5MKZJzHfbDNA4Mj7nlj2iWGJ+vcSREEllUnc20vg71lzbxQXG5ZeSk0W8kmW3dUdSGPrNHzBE2Tu8Ck+sCYDiPiK/hg5OoW6pbyMkct1agnbCSBIoUMSCy+HcdhG47QzYFWfiOaNorKWFlP4XaejsnYpIwSTbj5Jt2l+4e6gldY0CO42sS0cseeVPEdssee+G81PmjAq3mDURY8WIs0lnfSwCaOMyFwyiOWELuZ2QkmJgnVo2yMeJSy52zWuasLa3aUqXIwqRj1pJHISONfezsq/fmqVxH8GqyWiSPGJruNmmmZPDJO0nWZYn7hl6GLPQcpFPhZshK/BhZIbY3KlzzWljiWTIMFtDPMkMCg9QFGe/XJx2UYudVTgDWY2gW3BTdEgKFAVWeHOFnVW65JysinqkgYHuCbXQK6TShVLMQqqCSxOAAOpJPkAK71S+MNdjk3QEloI2X0sp1MrHHLsYwPXllYjco7JkHG8GgwLKM3k67lP4SyXk4YdUtIWIsICDnBkcGUr7ph51f6h+GtLeNHknA9IuH5s2OoQ4CpEp81jQKoPmQzfKNTFB4ahfJDE8sjbUjRnc+xVBYn9ArA4SsXjtg0q7Zp3e4mHmryndsJ8+WuyP6oxWLrX4TdRWg6om25ufZsVviIj9uVN32bdgfWqyUClKUClKUClK4zQc0rjNc0ClM0oNfx24veIZjL4o9NhhESHqvPnHN5mPaFUfeiHuKvlUG6uhp2vPJL4bfUoolEp6KlzANiox8gyHoT5n3Ei/UHSeBXRkdQysCrKwyrKRggg9wR5Vq7g/hljdXdi9xIsGnTb7XluyyobpTIjF+x2JzAAQQefJuBGBWzb+/jhjaWV1SNAWZ2OAoHma1zw9qUvJub5E23Gq3KpZI46iNEMcMrr81Y1klb2qn0hQTuiRTXN2xnlWaGxkZIpFTl864KBWZ1DFd0KsyZUAFpH6ArgSB4jlmJFjbiZQSpuJX5VuSOhEbKrvLg9Mqu3uN2QcYepaWsMFpp8TMEmcxyvk8xokjknnJYYO+Vl2s3f45yOtZU5eac2tu/o8FuiCaSIKH3MuUghyCsYEe1mbGQHQLjJICr67wlqBczwxWu/dzGSGaWJi5GDJEzpiOYjoW3BXHR1fphpPGOoMGURzFo22yJNaJLLG3fDm3uo+hGCG5Khh1FWuXhZkG62u7mOQdudNLcxN7pI5mbwnz2FD7CKjLnU/BDqQTlvCzW99HnOIhIYpgWA8QhlHNVvmB8Y30GI9xqd14Skqoe+1VsEPtDStLPcY/Noh+lU3w9wgICjysjvGCIkjXZBbhs7+ShJJdsndK5Ltk9QCRVipQKw9Y1RbaF5XBIUDCqMu7EhURB5uzEKB5lhWVJIFUsxwACST5AdSa19o0DalfQ3Eu4pDtuFTrsg3rm2hwDgzlH50jd1+KQeEnIXDhrSmhjZ5sG4nbmzkdQHIAEan5kaBUX2hM9yal6UoFKUoFa3+EHWEF6Ip9Qu7SBLdJPwPKs7vJMvjkCnaAsQwDjOTjsa2RUFxBwVa3jrJNGRKg2pNGzRyqO+NykZGSehyOp9tBqSa80d/Wv9Tl/OXcXX6xJIBUVxBFpxtn9CecT+HYZrmy2Y3Lvztmznbux78VuAcBuoxHqVyPtx2cv9r2+f0mvF+CLr5Opqfzllat/2BKDT9lp9rykb06QSAHfEwjdfWO0C4hVmBC4BYo4JzgYxUvpN1Zk7WvNTtWHyhmWFvstBEkn9JFq96n8G1zOo3X1qrKcpLHYiOWM+1XS4BHvHY+YNY3pj2Pg1awgmh7DULeBWTHtuIQuY/tKCvXHvoIaKYKcw8S3C/wD5EFyy/pmbA+8GrhwBrs80lxDPdW12IlhdLi3IO4SGdSsgUBQwMPYDpu869bngXS76JXFrbsrDKTW4WMn3rJDjP35FR1lw4dGMlxHO9xbkRrOs2WmhhQud6SLjeqcxmKlSdoOD0AIWDjiKBrKRbmHnK21UiHR3lYhYljburl2ADeWST0zVYsODNVtokSDVVYBVBSWMMqtgAhHZXOzPYAKAMdKnNLu11C5Fyjb7W3yLZhnbLMy4kmGe4RWMS/Sab2CvTjC7dxHZQsVluyyl17w26458ucdDtYIv05F9lBVOHeFZNTzPqV29zAkrCCJcJBMIzt5pVAAyFwwXoCQMkkNirNw8gurl7zA5MYa2swMbeWCBNMuOnxjoFX6EKketXbiIbYodPtfi2nXlKU6ci2jCiaQewhCqKfnyJ7DVgtLVYo1jjUKiKqIo7KqgKoHuAAFBC62fw+w+1df+E11tLgW1/PHKQq3bxywOeitIsMcEkOfngQI4Hyg7YztOOda/2jYf83/4h/jU1e2UcyGOWNJEb1kdQynz6qehoOuo6jHBE0sziNFHVm7e4DzJJ6ADqT0FRPDWnE2snPix6VJPK8LjqqTMdsbj53L2hh7S1e1jwhaQuJEtkDr6jNlyn2N5Oz+bipiggeELhhE9tIxaW0fkFj6zxgBoJD7S0RTJ+cr+yp6q9rP4PeQXQ9SXbaXHsG5ibaQ/ZlZo/wDmfdXWW+kviY7VzHbglZbtTgyY6NHan2+TTDovULlslA4vCb+VoEOLWNitzIP4dx3tkI+QP4Rh+bHUvtndL0mK2j5cESxoCxCoMDLEk/2mvSxsUhjWOJAiIAqqowAB2Ar3oFKUoFKUoFKUoFKUoFcEZrmlBUbngcwSNPpki20jHMluwJs5z9OMdY27eOPH1HrVc4/nvL9LfTxaSWvpUnx8jPDIoiiw8mzluWKAlDuYJk7VwC2K2jUdq+gxXIXeGDpkxyxsUljJ7lJF6gHAyOxx1BoFnaRWlsqJiOGCPAycBUQdSx+oEk/Wag+FfjBNqU/gNwoMW/A5NnHkxA59UtlpW+2B8msHibT73lLBN+E2hkQ3EsK4ujAuWMbQJgPuYIGaLB2lgI+tZOp6lHqDRWlvIskLgS3TIeggRsCE49VpZF2FTghI5QQKDL4ThMxkvpFIa52iFW7x2q5MK48mfcZW98gHyRVjoKUFe1n/AGlYfZvD/wDrjH7asNV7Vz/rOw+xef8AZDVhoFKUoMTWNLS5t5YJRlJUZG9uGGMj3juPeBWJwjfGS1VXCrLATBMqgKqyReAlVHqowCuo+bItS1QEp9G1FX7RXoEb+wXMSlo2/nwq6E+2CMedBY6UpQKUpQKUpQKUpQKUpQKUpQKUpQKhdR4XR5DNC7W1wcZmix8ZjsJoz4ZV+0Mj5LL3qapQVscQy2/hvYGHzbi2SSaGT2AogaSJz81gR5B2PSu3+kE8v720+UjykuiLWP8AokNN+mMVYqUFMMFyNTs2uZITmO7CxwoyhPDDnLu5Lnt12r9VW+oLV/8AaVl+bvP+2D/Gp2gUpSgVTeJdeSe2mCwziJGO2+AjMMM0LgrLt381o45UG5whXCN1IyauVVOTha45L2aTxC0k5i7ijG4SKQsXiXxbCcOyrIewxlWIyQsGgar6TbRy7djMCHQ945FJSWM+9XVl/m1IVW7P8Fv3j7Q3nxkXsW4RQJo/dvjVZAPMpMaslApSlApSlBVdO9IvA84vZbeMyypFHCluRsikaLe7TQuSzlC3TAAZRgkEnKOgXH5Vuv6uy/8ArV04CH+rbY/Oj3/02Z/71T9BBfuDc/la4++G0/ZAK4/cO78tVl++C2/YgqepQQP7jXvlqh++3h/Zin7lX35ST77VP2SCp6lBBDT9Q/KEH32h/ZcCuRZah/LrX77N/wBl3U5SghPRdQ/lln99nL+y8rg2+o/yqyP/ACs4/wDlmpylBBcvUv46xP8A6U4/941xnUh52J/r1/xqepQVK80/UnuIZttjmFZVC758NzdgP8H0xs/trLFxqn8n08/+vcD/AOOasVKCAF3qXnaWJ+q7nH67Shv9R/kFofqvZP22dT9KCvfupqP5Og+68/xtxXH7s3/npa/ddxn9aCrFSgqmo3dxPGY5tGd1JBwLmAEEHKsrB1ZWBwQwIII6GsXSLq+glP4FeSwFPUmuLSWRJA3Qq5mB2Fc5DE9QMY65utKCD/0iufyTc/1tn/8AYr307iPfMIZreW2kZS8ayGNlkVSA+x4nZdy7lypwcHIBGSJWoHW/39p/5y4//nf/ABoLFSlKClcK8Qpb2FtDNDdxvFBEjg2d0wDKgDeJIipGQeuakv8ATuy85yvueOZD+hkFWOupoK+OPbDzvoB9ptv667DjvT/yjaffPGP1tU7mgNBCDjaw/KNn/wBRD/nr0Ti2yPa+tT9U8R/vVLNCp7qD9YFeL6XCe8MZ+tFP7KDHTX7Y9rqA/VKh/vV7pfxntLGfqZT+2vF+HLU97S3P1xRn+7Xg3B1ie+n2h+uCL/LQSSyA9iD9Vdqh24G0/wDJtn/08P8AlqHv+D7FQdthaj6oIh/doLhXOK1JqmjwJnZbxL9lFH6hVR1SZkzsYr9kkfqoPonFMV8qTcQXIPS6nH1SP/jWI3FN3j9+3P8AXSf5qD62rivkQ8XXv8vuv66X/NXU8ZX35Qu/6+X/ADUH17TNfH541v8A8o3f/US/5q4HHOoZ/wBpXn/UTf5qD7BrnFfIK8aX5PXUbs/XPKf71WLRdUmkI5k0j/bdm/WaD6bqvaxOp1GwQMpYG5YrkbgOSRkjvjJxn31UeGtBtpccy1gk+3GjfrFbE0zQre3z6PbQw7vW5UaR5+vaBmgz6UpQf//Z"/>
          <p:cNvSpPr>
            <a:spLocks noChangeAspect="1" noChangeArrowheads="1"/>
          </p:cNvSpPr>
          <p:nvPr/>
        </p:nvSpPr>
        <p:spPr bwMode="auto">
          <a:xfrm>
            <a:off x="612775" y="286940"/>
            <a:ext cx="304800" cy="27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5" name="ZoneTexte 2054"/>
          <p:cNvSpPr txBox="1"/>
          <p:nvPr/>
        </p:nvSpPr>
        <p:spPr>
          <a:xfrm>
            <a:off x="8062887" y="28088193"/>
            <a:ext cx="22759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  <a:cs typeface="Times New Roman" pitchFamily="18" charset="0"/>
              </a:rPr>
              <a:t>Résultats Obtenus</a:t>
            </a:r>
            <a:endParaRPr lang="fr-FR" sz="6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  <a:cs typeface="Times New Roman" pitchFamily="18" charset="0"/>
            </a:endParaRPr>
          </a:p>
        </p:txBody>
      </p:sp>
      <p:sp>
        <p:nvSpPr>
          <p:cNvPr id="2059" name="AutoShape 18" descr="data:image/jpeg;base64,/9j/4AAQSkZJRgABAQAAAQABAAD/2wCEAAkGBhQSEBUUEhQUFBQVFBUVGBgXFBUUFxUUGBQVFBUVFxUXHCYeFxkjGRQUHy8gJCcpLCwsFR4xNTAqNSYrLCkBCQoKDgwOGg8PGikkHxwpKiwsLSkpLyksLCwpLC4sKSkpKSwsKSwsKSkpKSwpKSwsKSwpLCwsKSksKSkpLCksLP/AABEIAKkBKQMBIgACEQEDEQH/xAAbAAABBQEBAAAAAAAAAAAAAAAAAgMEBQYHAf/EAEoQAAEDAgIGBgcDCQYFBQAAAAEAAgMEESExBRJBUWFxBiKBkbHwBxMyQqHB0VJy4RQjQ2KCkqKy8RUWJDNjwjREk8PSF1Nz09T/xAAYAQEBAQEBAAAAAAAAAAAAAAAAAgEDBP/EACMRAQEAAgICAgIDAQAAAAAAAAABAhESITFBA1ETYSLB8DL/2gAMAwEAAhEDEQA/AO4oQhAIQhAIQhAIQhAIRdeByDxz7JuGqa72TeyqNPvewhzd2W/eOazmjtIOafWRm+JDm/aA/wB1rc1ipG6q3kMJbmAsw3S9QHXwc3dbEct60NJWtmjuNoVSyO3efFRlV4Y78mWVEjwHB5A2jYR8ksOlx/OG2zeOe/YpGqltCyVdxhmkqZm+04OxyIwI8QVbwVwdn1TuPyO1QEFt8DiFu0XGEf3ug9a6MlwLTa9sDy2q0pa1kguxwd4jmMwqefRcUjdVzQQMthHI5hV7tEyQnWiJeB2PA5+8PNlvL7OE9NehZ2i6RuyeA7kNV45g4E9yuqSvZIOo65GYycObTiFUu3O42JCEIWsCEIQCEIQCEIQCEIQCEIQCEIQCEIQCEIQCEIQCEIQCF5deoMD006aOjk9THduwuyz47OaT0W6SvYdWZ2sM78PtW2biNh4EK36X9FBO3XYBrgdjhuKwtHA6N1jfA4XzBGwneN+0Z8ci+tOp6RYJIbjHaOSx4p9R5I2m5G8/aHHxU3QmmNUapxbtG7iBu3jYvZLOcbZebJvV02RJonlh1mbcxv480+2cEkjf4qJT9Xl5xUl0PvNz27j+K55zvcdMUgZJQCZhkv35KS1SqvAF7dK1V4QtToXSg9NkI1lu2G6ugZLicHfaGB/HtVTVUT4zc3cBk9lw5vdiPBXN16Jlior6LpHIz2x65n2mgCQc2ZP5tseBWgotIRzN1o3hwywzB3EZtPAqln0Yxx1m9R28ZHmPmoU2jCHa9zHIMpGGxPA7HDg4KplYm/HL4a9Cz9Jp58eFQ24/91gw/bZm3mLhXkE7XtDmkOByINwrllcrjZ5OIQhakIQhAIQhAIQhAIQhAIQhAIQhAIQhAKNX1oiYXHYE/ITY2zWJ03pgvvHKC3ZdZWybUGlemtS+W8fVaDYDYTuJ2O3Xz2Y4K50D6RdY6s4scr5d4WOrKF0RuDrMN+Nr+I4J1kTZAL57Dme/3hwOPEqO/MdtT27HS1jJG3aQQVnek/RvXvJEOttH2vxWI0fpOamcCCS3vBW60L0yjlAa/qu45JM5eqm4XHuMpQvIdbIjsOHgR5wyt42dbWG3MbDxA2Hgp3SHQQP56HPMgbePNVdJVb/Pnzw29+VT9LiEXUhg1eShQu2j+v0KsYHhwWWqhuSH3m5+PNORS3zwKCLckEA4qdNPhy9TDZN699ZZDRTl4kukTNTJ1CdoF+5Z4bo4cEyapu/bbtUNmlQcHZ796pqusOs4bn2/mWW9bjdd6rTtkttT0dSCLgrL0tY8h1zgG37cgj+0dRhueHeqnc3GeLppXxAi43dihNjMbtaM6jttvZd95uR54FU9Npg7CrKDSTXZ4FTM5fKriu6bT7cpRqHfmw9vu9qtWuBFxiFi9KT6jDbM4Dmq/RvSV8LyLjVFr49Uu3W2cxuuunPV1XC/H7joqFGodIMlYHMIOGIvlwKkro4hCEIBCEIBCEIBCEIBCEIBImmDQS42AS1F0jSesjLb2JyPFBRVXS/HqNu3ecL9igaR0xDUM67S12+1/BR5KBzHFrxYjuPEcE3JQXxC3Us6dJGcracG4a64HHEfUKuET2nePOxa19ACcQLjbZQ6jRu4dn0+i53F0lQ6GqDsHfH5jb481Lfom/WZh52KK6mU2jmLeIUWLh/R+npYOq65bxUionY867MN4+YTzY2yDEfX8VEqNCubjGVO7G6lWNBU+fPn5W0WOIz8eBWLhqXNdY4bxu4rQUVda1+/5FOW4cdL1r74FNSAtySfW3+XPcUps2sMcxmkpo06TWbhn4FN01YHDj81GrSWPuMj4qBM8tfrDAOx7do71Nz0qYr0HNMPNwRvBHyTNHXg4FSCM13wsycstxlopcRfYQnK2P8AOP8A/kP8v4pisbqzSD9Ynvx+atfVB0juJaf4AuGM6sdb5lNU8Vo3HeWjuuVV9IHWYBvN+7+q0stPqsA4k/JZLpFJd+ruC9GM1i43uqiDSDmlaro7J6w632fFZAwG62VPT+opw0YPf8MLuPIBcssZ5rpLfBGlK4ufcfdZz2u87xuWb0pUWGq3Ibd7tp+QU+qmsCd41W8G7TzOPeVUR0jpX2AvfzdRjLVWyHtA6TnZIPVuItidwC630Z0o+eHWe21jYOy1t5ssd0W6PMlcWA/m4yPWEZvdnqDcLZnsC6LFGGgBoAAFgBgAF3xjzfJdloQhW5BCEIBCEIBCEIBCEIBCEFBFrqBsgsc9h2hUM1GWGzuw71PqdKSXsxuG/wAlR5o3yDrHBc8steHbDGoj6a6b/Iydl+xW1LHbA571IcxZM9unHTMVGhCcQFXv0Y8HL4hbBzbeckxNShym2+lRm4onDZ8VOhqd/nmnJYCCm9VRy+1aN1tEyUbnbCodPGW9V2zwUx4t5w/BMuk3/iOajatJ4kIHZ3jdz3FHrje+3xH1RTkObZNvjINj5/FcrbPCp2kvIlYWnP57FVyMJBafaabj5juxUlxtiO368im652DZBmCA75H5K+e/KdaQI5VOpK/rAHbgqmoOq82yOI5HEfTsQ6XIphlxplNw5p1lpyd7Qfhb5J5s3Xvwb/I1eab6zI38LfP6pqnOLOLB8MPkunydbTh6aCof1RyCwFfNrSuPErc6Tk1Yif1fkufRm7ivTv8AjHH3V90c0f6yUE+y3rH5eeCstLnWJtlbuZsA4uPwCf0TT+qpr7X4nlu871Aq3Fx1RiSceJ84Bccv5XTpj1NqSZjpH2AzwAHhyVpBSiNuq3En2j/tHBS46YRiw9o5ndwH1SfUrrJxc7dkUdS6J+uw6rt42jcRtC1+i+lTH2ElmO3+6f8Ax7VkTCV6yjccgs79Fxl8ulgr1YjR2kJYMnXb9k5dh2LUaM0uyYdU2cM23xHLeFcrjcdJ6EIWpCEIQCEIQCFBj09Tue5jZ4S9t9ZolYXNsbG7QbixwT4rWHJ7TyIPgho+o81Ru71FlrbmwwHivWuUXJ1xw13SxGCLJBjslNcnrXC5+V70iuCUx+9Le2yZcsVOzjmKO5lsv6J9j9iHBGyoskQcq2ponDEY+KspXWyOWYumBVtO7t/FRdXy6TfpVjHBIfAp9TRNdiAL9igPkcw44rllvHyqdvaYWFuOCmNOsLHNQmzB2We7Ipccljj3qY0p7bYH+qj3GLT7LsOz6/RWNg4WKg1FOR3qLLO43e1TWQm1jmz4tO3vP8SisNwriVtxe2LMCN7No7Me9U72ajyNmw7xsPct/YsXDWpfunz4pmlyZyI/jKkaOF45G8L+P4Jik9zm4fxL05d47/X9uU6uv2mdKJtWC28ALJ6CojNMxg95wB5ZuPcCr7ptPZrR584pPQqmDGyTu2DUb2i7z3WHau/iOS80xUgYNyGA5DzftG5VsDdUaxzOXAb0Ok13axyvgN/4J4NA6zzYZ8T9BxWYTXdblfRMURccBdSxTNb7bgDuGJUOXS2FoxYePM5n4KtmlJzufBTl8snjtswt8rt+k4m5Aczj4LysglmjvDM1rrYdW7CdzrdYdioMdvn6p6lqXRm7D8wexZPkt8lwnpH0bplkM/q9LMfDrWDJGkmBx4vGI+W1dO0fo2BoD4WssRcOB1rg7Q65uFk462KoYY5mtIcLFrgC13eqyPQtVo46+jXa8N7upJCS3j6p5xafOOS6Y2OWUydOQsx0W9IFPWkx4w1Lfbgl6sgIz1b+2OWO8BaddHEIQhAIQhBxD0raFdo7SEWk6dvUc60rRgDcWe0/ebc87n3VttDaQa5rJozrRyNDgd7Tj3jdvFlp+kWhGVdNJBJaz22BtfVdm13Ye8XG1cc9HVc+kqpdF1GBa574L8LmSMHbkXDfZx2hRnOtuvx5d6daI2pyJyi0MmGqezluUkYKJ261JATjCmYyngUsc9nCLqLKyylNKHtus0S6V4aUp4cRgbcc065m/HzwTdrefOKx02qaqAg4ntUV7b7iryWIFQX0a45fF9O2OarIIyLm8j8kk1T9pa8cRY94Vk6BRpIhu7lPCxvKK+R7D7TXM5dYLwSn3XNeN17H44qQ+G2Vwok9NfYDy/BRcb/v9/TdxLpq8A2OB3HPs3q0uHNWVfEdhNtzsR37Eun0o6PB17d470mev+m2fS2qI9R2sO3iFUaTitiNmI+4cu43HarmnrWyt4qHV02y193EEdZv05JZrx4ZKh6In64/WBHz+SKQWc0bnvHgo9OzVfyIcOIzurAxWmI/1A795i64XeGvpGU/kpemk95mt4fP8Fcanq4IoRhZus/vue9xt+yFT6Ui9bpFrTkCCeTesfp2qxlrxdzztII/2Dux5u4L01xh584YLkY7Bu8+cU1G10hu4qPCNYl78vOASzV47uC5ZZcrr06SaPyUr9g+KZNM7d8CpcGlgcLXKcdWOO4diuYT0nlVb6nzZein871Le9xzueyyiTUhO13efqnA5HBGp9Jpb1eBe0t3Fww5FZ6TRx4dpTX5Ad4WyVlrSaY6P0mkm4m0rMWyxuDZoyMiHDMX33G6ygQ9MK/RPV0g11ZSA2FVEPzsY2euZt5/xOOCrYoSwhzXEEZEYEdq02jekAeNSWwJwvhqu4EbPDkrlsc7jK2GhdPQVcQlppWSxna05Hc4ZtdwIBU9cj0n0DdDKanRUpo6j3mD/Il26rmYhvcW8BmrTo56XAJBTaVj/IqnY4/5EuzWa/EMB4kt/W2K978OVmnSELxrgRcG4OII2jevUYFyr0z9E3ER19N1ZoXNJIz1gR6t3bYMP7GwFdVTNXStljdG8azHtLXA7WkWI7kGI6LdIG1tLHUR4Eizm/Ylbg9nYcRwI3rSsdrC/kFcl0OXaH0u+mlP+HqXABxwAlN/Uy7gHi7Ts1tbYxdTgfqnHI5/VcbONemXlNpkZTpKb1Uu6pzKY9OhyilOMesC5AmHBPkqNJMGmxKy9dqxeO8/VNvCU6vZ/QJqTSGF9U23kho71HPH7deN+keSM7k2IHbvgkS6Z3FvZrP+LcFGdpp2zwaPmT8FnKeorVS30Tj5Ciy6LcdnxCjyaQlORt3nw1Uw6aY/pHeeZKefTDktDIPcJ+Pgq+Zwbg4FvMYKUJZxlI7tx+a9dXT2s4teNzmC3zWXGNlU5k1DrNw5eyVeUVYJW22+dqqpSwnrRGM74jrN7Y3Z9hCcp6It/OREPZt1Tlvu04t84lRw0rkfqobHW3HHtOPxN/2juTzj+dYd7WfDXb8k7M3WbfYR5+fxUOJ/Wj7W9zvxTGathe4qXO/Pzv46g7+t8AO9RmuMj87Nbe58SpU7NVrydr3u+JA+SYp6YmzBnt57uQ8V2z+nPE6+cusGizRgN54qZBoknF3VHx7dylQwNiH2n+CbqKjAl7g0DO5AA5k4BbMdeWXIsMjZkL/H8EGtOweexZiv6d0sZsHGU/6bdYfvGze4lVM3pKHuQO/aeB8ACr3pDcOq3cE06odv+AWDPpBmJwhjA+84/FejpzOf0cf8X1Tkabd0h3lNknisb/fGc+5GOxx/3L2HTlZIbMaD92O9vFZyg1pSCsZWdIJWG0lTG132GBsj+WrGDY8yE5omlrK12rE9zGn355fVD/pRXeVXllsjoOj+kHqxqyYs37W/UcFF6VdINGSRerqZIpg72WMvJJc4XaI+sx3cndE+gmJ9nVtVLUnPUYTFHyJJLnc7tW/0H0Oo6MWpqeKI/aDbvPOR13HtK3ii5uU+j2DS0E4bRRTHRxcOpX2i1Wk4mO13jhqtsdoXb0IVOYQhCDC+lnokKujMgH5yFpJsMTFm620lpAeOTgPaUH0fdIzV0urKf8RARFLjfWw6kvEPaL33hy6QVxLpDSHQ2lBOwH8mkBDgNtO5wDgBtdC8tI/Vcwb1OU5ReGWq6vSS3FjmPBOkqtjnGD2EEEAgjEOaRcEHcQVP17i4yKjGumU7LsvCvI3L2olaxus42HjwG8rWEyVAaC5xAA2lZ6t6Ql5sxgsMi4G/ddNaQrHSnHBoyb8zvKjNiU3t0k0ksrJD72r90BvxaAfikmK5uSSd5xPecV7G1PCMqdRZn1Q3JQbZKqHsibrSvZGN73NaO8kKjrOndDH+mMh3Rsc/+Kwb8U2xdWRqrHVHpWgHsU8z/vFjPAuVfN6XT7tIP2pj8mJsdBskuC52z0vO96kb+zMR4sVnQ+lSlfhI2WHiQJGjtZj/AApsaySEHMXTdIPVP1hiNu/8UukrI5WB8T2vacnNIcD2jbwS3NQOVBa09WxjfiLZA7bcjsVVe0zR+uPjYH+UKZIzAgbce3fz2f0UNzbvY7aHNv8AvALLI0zVRXPI/Mu/HsUilj1G3952XAb+Z8OaGNvnkXOJ+62wt2nDvXldWNijfK84NBcfoOJOHaq97T6VnSDpBHSM1ndZ7r6rAcXHffY0bT4rmWltLTVTryuw2MGDG8m7+JuUvSdc6oldLJmchsa0ZNHAfXerHQvROoqcY4yGbXu6rBx1jn2XWWsUUdIpVPQlxs1pcdwBJ7gtO6k0bSH/ABFSamUfoqcFwvuJb83NSJvSLI0alDSxUzftSWe88dVuF+ZKTG1NykFB0CqXi7mCJu0yHVsOWa8qYNHU2E1UZnj9HTt1zfdrYgdpCz2kKyep/wCJnll/VJ1I+yNtgmoaO2DWgchZXPj+0X5PpazdKWjCloo490lQ4yv5+rHVB53VXW1c84tPPI9v2G2ij/6bLBPsoHHYpcOgJHbCukxkRcrVRFC1vsgDkFMpK58Zu0kK+pehkjthVzR+jh5zC1J/ov6S3xkNkxC6robpBHUNBaVgqH0ZDatZoXoqIDgUGmQvGjBeoBCEIBUHTbo0K2kcwAesb14r5a4BGoT9l7S5h4OvmAr9CDj/AKNNOkB1DKSHRAuh1sHGG5Doz+vG67SOY91dCo5wDqnI5c1S9IPRg2eq/KIZzTvJLjZhJEhGq57XNewt1gBcY3NztN2D6OKvZpKTtZN/+hRcO9x1mc1qtJXVrYhdxx2NGZ+g4qhmqHzOu45ZAZAedqr6r0X1byS7SLiTttUNPwnVfL6Gqk51rnfefUEdzpHJxbM4v5Cxgu97Wj9Zwb4lVtR0qo4852OO5gdJ8Wgj4qr/APROcZTQnm0fOMpxvoiqhlJTHm0f/Qs4VX5Ibq/SRE3CGF7+LyIx3DWPgqKu6dVkmDXNhH+m3H991z3WWkHotrBtojzaflEEoejatHuaPPNj/lZRwyb+SObzxOe7We5z3H3nEuPecUgUS6aOgVaP+X0a79mUf9xK/udWD/kdHntePF6z8eR+TFzH8hXn9nrqI6LVYz0bRHlIB4kpY6N1G3RVOeVRH/4rPx5HPFyk6M4Jt2ieC63/AHek26Jb2TxH6I/sE7dFSDlJEf8AuBZwybyx+3KNFVE1FJ6yInV95uOqRxG74hdb0bpJs8TZG5OHcdoPJJboSP3tG1PYGHwlRDFTUsckfq56YyO1ohMzVZ6wNxjY8Ei7hezSbnG18At1lGzKJJKbLMe0H4hMT1zGNvI9kYt77ms/nIuquq6a0zPZdJMd0UTiP336re4lbO/CrZPK5AsO/wASVkunVZrasRdqRiz3mxcXHEMjYwYudg51sALAkhev6cvd7FK8bteVg+DWuVVWUc9ZURyvDIwxurqt1n6wJJJc51hfLEAeyNyuY2+XLLOa6VtLXiP/ACKZpdskqT60ji2BlmN7S5eV35TVf8RNLKPs31IxyjZZq3ui+h97XC0lJ0LaNi6TGRxuVrkNN0adk1thwFlaU3Q552LsNP0WYNisYdDMGwLUuSUnQFxzCvKP0ejaF0plG0bE6IgEGLpOgjBmFcU3RaNuwK+svUEGLRLG7ApLacDYnUIPA1eoQgEIQgEIQgEIQgEIQgEIQgEIQgEIQgEIQgEIQgEIQg8KqtN6JZPG6OVjXsdm1wuDYgjuIB7FbFNSIOeVHQaJv+XExnFrAD+9mVHb0KxyW/lSWoMdD0KG5WtH0Wa3YtGxOtQRaTRwbsU5sdl6EpAWQhCAQhCAQhCAQhCAQhCAQhCD/9k="/>
          <p:cNvSpPr>
            <a:spLocks noChangeAspect="1" noChangeArrowheads="1"/>
          </p:cNvSpPr>
          <p:nvPr/>
        </p:nvSpPr>
        <p:spPr bwMode="auto">
          <a:xfrm>
            <a:off x="765175" y="426769"/>
            <a:ext cx="304800" cy="27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60" name="AutoShape 20" descr="data:image/jpeg;base64,/9j/4AAQSkZJRgABAQAAAQABAAD/2wCEAAkGBhQSEBUUEhQUFBQVFBUVGBgXFBUUFxUUGBQVFBUVFxUXHCYeFxkjGRQUHy8gJCcpLCwsFR4xNTAqNSYrLCkBCQoKDgwOGg8PGikkHxwpKiwsLSkpLyksLCwpLC4sKSkpKSwsKSwsKSkpKSwpKSwsKSwpLCwsKSksKSkpLCksLP/AABEIAKkBKQMBIgACEQEDEQH/xAAbAAABBQEBAAAAAAAAAAAAAAAAAgMEBQYHAf/EAEoQAAEDAgIGBgcDCQYFBQAAAAEAAgMEESExBRJBUWFxBiKBkbHwBxMyQqHB0VJy4RQjQ2KCkqKy8RUWJDNjwjREk8PSF1Nz09T/xAAYAQEBAQEBAAAAAAAAAAAAAAAAAgEDBP/EACMRAQEAAgICAgIDAQAAAAAAAAABAhESITFBA1ETYSLB8DL/2gAMAwEAAhEDEQA/AO4oQhAIQhAIQhAIQhAIRdeByDxz7JuGqa72TeyqNPvewhzd2W/eOazmjtIOafWRm+JDm/aA/wB1rc1ipG6q3kMJbmAsw3S9QHXwc3dbEct60NJWtmjuNoVSyO3efFRlV4Y78mWVEjwHB5A2jYR8ksOlx/OG2zeOe/YpGqltCyVdxhmkqZm+04OxyIwI8QVbwVwdn1TuPyO1QEFt8DiFu0XGEf3ug9a6MlwLTa9sDy2q0pa1kguxwd4jmMwqefRcUjdVzQQMthHI5hV7tEyQnWiJeB2PA5+8PNlvL7OE9NehZ2i6RuyeA7kNV45g4E9yuqSvZIOo65GYycObTiFUu3O42JCEIWsCEIQCEIQCEIQCEIQCEIQCEIQCEIQCEIQCEIQCEIQCF5deoMD006aOjk9THduwuyz47OaT0W6SvYdWZ2sM78PtW2biNh4EK36X9FBO3XYBrgdjhuKwtHA6N1jfA4XzBGwneN+0Z8ci+tOp6RYJIbjHaOSx4p9R5I2m5G8/aHHxU3QmmNUapxbtG7iBu3jYvZLOcbZebJvV02RJonlh1mbcxv480+2cEkjf4qJT9Xl5xUl0PvNz27j+K55zvcdMUgZJQCZhkv35KS1SqvAF7dK1V4QtToXSg9NkI1lu2G6ugZLicHfaGB/HtVTVUT4zc3cBk9lw5vdiPBXN16Jlior6LpHIz2x65n2mgCQc2ZP5tseBWgotIRzN1o3hwywzB3EZtPAqln0Yxx1m9R28ZHmPmoU2jCHa9zHIMpGGxPA7HDg4KplYm/HL4a9Cz9Jp58eFQ24/91gw/bZm3mLhXkE7XtDmkOByINwrllcrjZ5OIQhakIQhAIQhAIQhAIQhAIQhAIQhAIQhAKNX1oiYXHYE/ITY2zWJ03pgvvHKC3ZdZWybUGlemtS+W8fVaDYDYTuJ2O3Xz2Y4K50D6RdY6s4scr5d4WOrKF0RuDrMN+Nr+I4J1kTZAL57Dme/3hwOPEqO/MdtT27HS1jJG3aQQVnek/RvXvJEOttH2vxWI0fpOamcCCS3vBW60L0yjlAa/qu45JM5eqm4XHuMpQvIdbIjsOHgR5wyt42dbWG3MbDxA2Hgp3SHQQP56HPMgbePNVdJVb/Pnzw29+VT9LiEXUhg1eShQu2j+v0KsYHhwWWqhuSH3m5+PNORS3zwKCLckEA4qdNPhy9TDZN699ZZDRTl4kukTNTJ1CdoF+5Z4bo4cEyapu/bbtUNmlQcHZ796pqusOs4bn2/mWW9bjdd6rTtkttT0dSCLgrL0tY8h1zgG37cgj+0dRhueHeqnc3GeLppXxAi43dihNjMbtaM6jttvZd95uR54FU9Npg7CrKDSTXZ4FTM5fKriu6bT7cpRqHfmw9vu9qtWuBFxiFi9KT6jDbM4Dmq/RvSV8LyLjVFr49Uu3W2cxuuunPV1XC/H7joqFGodIMlYHMIOGIvlwKkro4hCEIBCEIBCEIBCEIBCEIBImmDQS42AS1F0jSesjLb2JyPFBRVXS/HqNu3ecL9igaR0xDUM67S12+1/BR5KBzHFrxYjuPEcE3JQXxC3Us6dJGcracG4a64HHEfUKuET2nePOxa19ACcQLjbZQ6jRu4dn0+i53F0lQ6GqDsHfH5jb481Lfom/WZh52KK6mU2jmLeIUWLh/R+npYOq65bxUionY867MN4+YTzY2yDEfX8VEqNCubjGVO7G6lWNBU+fPn5W0WOIz8eBWLhqXNdY4bxu4rQUVda1+/5FOW4cdL1r74FNSAtySfW3+XPcUps2sMcxmkpo06TWbhn4FN01YHDj81GrSWPuMj4qBM8tfrDAOx7do71Nz0qYr0HNMPNwRvBHyTNHXg4FSCM13wsycstxlopcRfYQnK2P8AOP8A/kP8v4pisbqzSD9Ynvx+atfVB0juJaf4AuGM6sdb5lNU8Vo3HeWjuuVV9IHWYBvN+7+q0stPqsA4k/JZLpFJd+ruC9GM1i43uqiDSDmlaro7J6w632fFZAwG62VPT+opw0YPf8MLuPIBcssZ5rpLfBGlK4ufcfdZz2u87xuWb0pUWGq3Ibd7tp+QU+qmsCd41W8G7TzOPeVUR0jpX2AvfzdRjLVWyHtA6TnZIPVuItidwC630Z0o+eHWe21jYOy1t5ssd0W6PMlcWA/m4yPWEZvdnqDcLZnsC6LFGGgBoAAFgBgAF3xjzfJdloQhW5BCEIBCEIBCEIBCEIBCEFBFrqBsgsc9h2hUM1GWGzuw71PqdKSXsxuG/wAlR5o3yDrHBc8steHbDGoj6a6b/Iydl+xW1LHbA571IcxZM9unHTMVGhCcQFXv0Y8HL4hbBzbeckxNShym2+lRm4onDZ8VOhqd/nmnJYCCm9VRy+1aN1tEyUbnbCodPGW9V2zwUx4t5w/BMuk3/iOajatJ4kIHZ3jdz3FHrje+3xH1RTkObZNvjINj5/FcrbPCp2kvIlYWnP57FVyMJBafaabj5juxUlxtiO368im652DZBmCA75H5K+e/KdaQI5VOpK/rAHbgqmoOq82yOI5HEfTsQ6XIphlxplNw5p1lpyd7Qfhb5J5s3Xvwb/I1eab6zI38LfP6pqnOLOLB8MPkunydbTh6aCof1RyCwFfNrSuPErc6Tk1Yif1fkufRm7ivTv8AjHH3V90c0f6yUE+y3rH5eeCstLnWJtlbuZsA4uPwCf0TT+qpr7X4nlu871Aq3Fx1RiSceJ84Bccv5XTpj1NqSZjpH2AzwAHhyVpBSiNuq3En2j/tHBS46YRiw9o5ndwH1SfUrrJxc7dkUdS6J+uw6rt42jcRtC1+i+lTH2ElmO3+6f8Ax7VkTCV6yjccgs79Fxl8ulgr1YjR2kJYMnXb9k5dh2LUaM0uyYdU2cM23xHLeFcrjcdJ6EIWpCEIQCEIQCFBj09Tue5jZ4S9t9ZolYXNsbG7QbixwT4rWHJ7TyIPgho+o81Ru71FlrbmwwHivWuUXJ1xw13SxGCLJBjslNcnrXC5+V70iuCUx+9Le2yZcsVOzjmKO5lsv6J9j9iHBGyoskQcq2ponDEY+KspXWyOWYumBVtO7t/FRdXy6TfpVjHBIfAp9TRNdiAL9igPkcw44rllvHyqdvaYWFuOCmNOsLHNQmzB2We7Ipccljj3qY0p7bYH+qj3GLT7LsOz6/RWNg4WKg1FOR3qLLO43e1TWQm1jmz4tO3vP8SisNwriVtxe2LMCN7No7Me9U72ajyNmw7xsPct/YsXDWpfunz4pmlyZyI/jKkaOF45G8L+P4Jik9zm4fxL05d47/X9uU6uv2mdKJtWC28ALJ6CojNMxg95wB5ZuPcCr7ptPZrR584pPQqmDGyTu2DUb2i7z3WHau/iOS80xUgYNyGA5DzftG5VsDdUaxzOXAb0Ok13axyvgN/4J4NA6zzYZ8T9BxWYTXdblfRMURccBdSxTNb7bgDuGJUOXS2FoxYePM5n4KtmlJzufBTl8snjtswt8rt+k4m5Aczj4LysglmjvDM1rrYdW7CdzrdYdioMdvn6p6lqXRm7D8wexZPkt8lwnpH0bplkM/q9LMfDrWDJGkmBx4vGI+W1dO0fo2BoD4WssRcOB1rg7Q65uFk462KoYY5mtIcLFrgC13eqyPQtVo46+jXa8N7upJCS3j6p5xafOOS6Y2OWUydOQsx0W9IFPWkx4w1Lfbgl6sgIz1b+2OWO8BaddHEIQhAIQhBxD0raFdo7SEWk6dvUc60rRgDcWe0/ebc87n3VttDaQa5rJozrRyNDgd7Tj3jdvFlp+kWhGVdNJBJaz22BtfVdm13Ye8XG1cc9HVc+kqpdF1GBa574L8LmSMHbkXDfZx2hRnOtuvx5d6daI2pyJyi0MmGqezluUkYKJ261JATjCmYyngUsc9nCLqLKyylNKHtus0S6V4aUp4cRgbcc065m/HzwTdrefOKx02qaqAg4ntUV7b7iryWIFQX0a45fF9O2OarIIyLm8j8kk1T9pa8cRY94Vk6BRpIhu7lPCxvKK+R7D7TXM5dYLwSn3XNeN17H44qQ+G2Vwok9NfYDy/BRcb/v9/TdxLpq8A2OB3HPs3q0uHNWVfEdhNtzsR37Eun0o6PB17d470mev+m2fS2qI9R2sO3iFUaTitiNmI+4cu43HarmnrWyt4qHV02y193EEdZv05JZrx4ZKh6In64/WBHz+SKQWc0bnvHgo9OzVfyIcOIzurAxWmI/1A795i64XeGvpGU/kpemk95mt4fP8Fcanq4IoRhZus/vue9xt+yFT6Ui9bpFrTkCCeTesfp2qxlrxdzztII/2Dux5u4L01xh584YLkY7Bu8+cU1G10hu4qPCNYl78vOASzV47uC5ZZcrr06SaPyUr9g+KZNM7d8CpcGlgcLXKcdWOO4diuYT0nlVb6nzZein871Le9xzueyyiTUhO13efqnA5HBGp9Jpb1eBe0t3Fww5FZ6TRx4dpTX5Ad4WyVlrSaY6P0mkm4m0rMWyxuDZoyMiHDMX33G6ygQ9MK/RPV0g11ZSA2FVEPzsY2euZt5/xOOCrYoSwhzXEEZEYEdq02jekAeNSWwJwvhqu4EbPDkrlsc7jK2GhdPQVcQlppWSxna05Hc4ZtdwIBU9cj0n0DdDKanRUpo6j3mD/Il26rmYhvcW8BmrTo56XAJBTaVj/IqnY4/5EuzWa/EMB4kt/W2K978OVmnSELxrgRcG4OII2jevUYFyr0z9E3ER19N1ZoXNJIz1gR6t3bYMP7GwFdVTNXStljdG8azHtLXA7WkWI7kGI6LdIG1tLHUR4Eizm/Ylbg9nYcRwI3rSsdrC/kFcl0OXaH0u+mlP+HqXABxwAlN/Uy7gHi7Ts1tbYxdTgfqnHI5/VcbONemXlNpkZTpKb1Uu6pzKY9OhyilOMesC5AmHBPkqNJMGmxKy9dqxeO8/VNvCU6vZ/QJqTSGF9U23kho71HPH7deN+keSM7k2IHbvgkS6Z3FvZrP+LcFGdpp2zwaPmT8FnKeorVS30Tj5Ciy6LcdnxCjyaQlORt3nw1Uw6aY/pHeeZKefTDktDIPcJ+Pgq+Zwbg4FvMYKUJZxlI7tx+a9dXT2s4teNzmC3zWXGNlU5k1DrNw5eyVeUVYJW22+dqqpSwnrRGM74jrN7Y3Z9hCcp6It/OREPZt1Tlvu04t84lRw0rkfqobHW3HHtOPxN/2juTzj+dYd7WfDXb8k7M3WbfYR5+fxUOJ/Wj7W9zvxTGathe4qXO/Pzv46g7+t8AO9RmuMj87Nbe58SpU7NVrydr3u+JA+SYp6YmzBnt57uQ8V2z+nPE6+cusGizRgN54qZBoknF3VHx7dylQwNiH2n+CbqKjAl7g0DO5AA5k4BbMdeWXIsMjZkL/H8EGtOweexZiv6d0sZsHGU/6bdYfvGze4lVM3pKHuQO/aeB8ACr3pDcOq3cE06odv+AWDPpBmJwhjA+84/FejpzOf0cf8X1Tkabd0h3lNknisb/fGc+5GOxx/3L2HTlZIbMaD92O9vFZyg1pSCsZWdIJWG0lTG132GBsj+WrGDY8yE5omlrK12rE9zGn355fVD/pRXeVXllsjoOj+kHqxqyYs37W/UcFF6VdINGSRerqZIpg72WMvJJc4XaI+sx3cndE+gmJ9nVtVLUnPUYTFHyJJLnc7tW/0H0Oo6MWpqeKI/aDbvPOR13HtK3ii5uU+j2DS0E4bRRTHRxcOpX2i1Wk4mO13jhqtsdoXb0IVOYQhCDC+lnokKujMgH5yFpJsMTFm620lpAeOTgPaUH0fdIzV0urKf8RARFLjfWw6kvEPaL33hy6QVxLpDSHQ2lBOwH8mkBDgNtO5wDgBtdC8tI/Vcwb1OU5ReGWq6vSS3FjmPBOkqtjnGD2EEEAgjEOaRcEHcQVP17i4yKjGumU7LsvCvI3L2olaxus42HjwG8rWEyVAaC5xAA2lZ6t6Ql5sxgsMi4G/ddNaQrHSnHBoyb8zvKjNiU3t0k0ksrJD72r90BvxaAfikmK5uSSd5xPecV7G1PCMqdRZn1Q3JQbZKqHsibrSvZGN73NaO8kKjrOndDH+mMh3Rsc/+Kwb8U2xdWRqrHVHpWgHsU8z/vFjPAuVfN6XT7tIP2pj8mJsdBskuC52z0vO96kb+zMR4sVnQ+lSlfhI2WHiQJGjtZj/AApsaySEHMXTdIPVP1hiNu/8UukrI5WB8T2vacnNIcD2jbwS3NQOVBa09WxjfiLZA7bcjsVVe0zR+uPjYH+UKZIzAgbce3fz2f0UNzbvY7aHNv8AvALLI0zVRXPI/Mu/HsUilj1G3952XAb+Z8OaGNvnkXOJ+62wt2nDvXldWNijfK84NBcfoOJOHaq97T6VnSDpBHSM1ndZ7r6rAcXHffY0bT4rmWltLTVTryuw2MGDG8m7+JuUvSdc6oldLJmchsa0ZNHAfXerHQvROoqcY4yGbXu6rBx1jn2XWWsUUdIpVPQlxs1pcdwBJ7gtO6k0bSH/ABFSamUfoqcFwvuJb83NSJvSLI0alDSxUzftSWe88dVuF+ZKTG1NykFB0CqXi7mCJu0yHVsOWa8qYNHU2E1UZnj9HTt1zfdrYgdpCz2kKyep/wCJnll/VJ1I+yNtgmoaO2DWgchZXPj+0X5PpazdKWjCloo490lQ4yv5+rHVB53VXW1c84tPPI9v2G2ij/6bLBPsoHHYpcOgJHbCukxkRcrVRFC1vsgDkFMpK58Zu0kK+pehkjthVzR+jh5zC1J/ov6S3xkNkxC6robpBHUNBaVgqH0ZDatZoXoqIDgUGmQvGjBeoBCEIBUHTbo0K2kcwAesb14r5a4BGoT9l7S5h4OvmAr9CDj/AKNNOkB1DKSHRAuh1sHGG5Doz+vG67SOY91dCo5wDqnI5c1S9IPRg2eq/KIZzTvJLjZhJEhGq57XNewt1gBcY3NztN2D6OKvZpKTtZN/+hRcO9x1mc1qtJXVrYhdxx2NGZ+g4qhmqHzOu45ZAZAedqr6r0X1byS7SLiTttUNPwnVfL6Gqk51rnfefUEdzpHJxbM4v5Cxgu97Wj9Zwb4lVtR0qo4852OO5gdJ8Wgj4qr/APROcZTQnm0fOMpxvoiqhlJTHm0f/Qs4VX5Ibq/SRE3CGF7+LyIx3DWPgqKu6dVkmDXNhH+m3H991z3WWkHotrBtojzaflEEoejatHuaPPNj/lZRwyb+SObzxOe7We5z3H3nEuPecUgUS6aOgVaP+X0a79mUf9xK/udWD/kdHntePF6z8eR+TFzH8hXn9nrqI6LVYz0bRHlIB4kpY6N1G3RVOeVRH/4rPx5HPFyk6M4Jt2ieC63/AHek26Jb2TxH6I/sE7dFSDlJEf8AuBZwybyx+3KNFVE1FJ6yInV95uOqRxG74hdb0bpJs8TZG5OHcdoPJJboSP3tG1PYGHwlRDFTUsckfq56YyO1ohMzVZ6wNxjY8Ei7hezSbnG18At1lGzKJJKbLMe0H4hMT1zGNvI9kYt77ms/nIuquq6a0zPZdJMd0UTiP336re4lbO/CrZPK5AsO/wASVkunVZrasRdqRiz3mxcXHEMjYwYudg51sALAkhev6cvd7FK8bteVg+DWuVVWUc9ZURyvDIwxurqt1n6wJJJc51hfLEAeyNyuY2+XLLOa6VtLXiP/ACKZpdskqT60ji2BlmN7S5eV35TVf8RNLKPs31IxyjZZq3ui+h97XC0lJ0LaNi6TGRxuVrkNN0adk1thwFlaU3Q552LsNP0WYNisYdDMGwLUuSUnQFxzCvKP0ejaF0plG0bE6IgEGLpOgjBmFcU3RaNuwK+svUEGLRLG7ApLacDYnUIPA1eoQgEIQgEIQgEIQgEIQgEIQgEIQgEIQgEIQgEIQgEIQg8KqtN6JZPG6OVjXsdm1wuDYgjuIB7FbFNSIOeVHQaJv+XExnFrAD+9mVHb0KxyW/lSWoMdD0KG5WtH0Wa3YtGxOtQRaTRwbsU5sdl6EpAWQhCAQhCAQhCAQhCAQhCAQhCD/9k="/>
          <p:cNvSpPr>
            <a:spLocks noChangeAspect="1" noChangeArrowheads="1"/>
          </p:cNvSpPr>
          <p:nvPr/>
        </p:nvSpPr>
        <p:spPr bwMode="auto">
          <a:xfrm>
            <a:off x="917575" y="566598"/>
            <a:ext cx="304800" cy="27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61" name="AutoShape 22" descr="data:image/jpeg;base64,/9j/4AAQSkZJRgABAQAAAQABAAD/2wCEAAkGBhQSEBUUEhQUFBQVFBUVGBgXFBUUFxUUGBQVFBUVFxUXHCYeFxkjGRQUHy8gJCcpLCwsFR4xNTAqNSYrLCkBCQoKDgwOGg8PGikkHxwpKiwsLSkpLyksLCwpLC4sKSkpKSwsKSwsKSkpKSwpKSwsKSwpLCwsKSksKSkpLCksLP/AABEIAKkBKQMBIgACEQEDEQH/xAAbAAABBQEBAAAAAAAAAAAAAAAAAgMEBQYHAf/EAEoQAAEDAgIGBgcDCQYFBQAAAAEAAgMEESExBRJBUWFxBiKBkbHwBxMyQqHB0VJy4RQjQ2KCkqKy8RUWJDNjwjREk8PSF1Nz09T/xAAYAQEBAQEBAAAAAAAAAAAAAAAAAgEDBP/EACMRAQEAAgICAgIDAQAAAAAAAAABAhESITFBA1ETYSLB8DL/2gAMAwEAAhEDEQA/AO4oQhAIQhAIQhAIQhAIRdeByDxz7JuGqa72TeyqNPvewhzd2W/eOazmjtIOafWRm+JDm/aA/wB1rc1ipG6q3kMJbmAsw3S9QHXwc3dbEct60NJWtmjuNoVSyO3efFRlV4Y78mWVEjwHB5A2jYR8ksOlx/OG2zeOe/YpGqltCyVdxhmkqZm+04OxyIwI8QVbwVwdn1TuPyO1QEFt8DiFu0XGEf3ug9a6MlwLTa9sDy2q0pa1kguxwd4jmMwqefRcUjdVzQQMthHI5hV7tEyQnWiJeB2PA5+8PNlvL7OE9NehZ2i6RuyeA7kNV45g4E9yuqSvZIOo65GYycObTiFUu3O42JCEIWsCEIQCEIQCEIQCEIQCEIQCEIQCEIQCEIQCEIQCEIQCF5deoMD006aOjk9THduwuyz47OaT0W6SvYdWZ2sM78PtW2biNh4EK36X9FBO3XYBrgdjhuKwtHA6N1jfA4XzBGwneN+0Z8ci+tOp6RYJIbjHaOSx4p9R5I2m5G8/aHHxU3QmmNUapxbtG7iBu3jYvZLOcbZebJvV02RJonlh1mbcxv480+2cEkjf4qJT9Xl5xUl0PvNz27j+K55zvcdMUgZJQCZhkv35KS1SqvAF7dK1V4QtToXSg9NkI1lu2G6ugZLicHfaGB/HtVTVUT4zc3cBk9lw5vdiPBXN16Jlior6LpHIz2x65n2mgCQc2ZP5tseBWgotIRzN1o3hwywzB3EZtPAqln0Yxx1m9R28ZHmPmoU2jCHa9zHIMpGGxPA7HDg4KplYm/HL4a9Cz9Jp58eFQ24/91gw/bZm3mLhXkE7XtDmkOByINwrllcrjZ5OIQhakIQhAIQhAIQhAIQhAIQhAIQhAIQhAKNX1oiYXHYE/ITY2zWJ03pgvvHKC3ZdZWybUGlemtS+W8fVaDYDYTuJ2O3Xz2Y4K50D6RdY6s4scr5d4WOrKF0RuDrMN+Nr+I4J1kTZAL57Dme/3hwOPEqO/MdtT27HS1jJG3aQQVnek/RvXvJEOttH2vxWI0fpOamcCCS3vBW60L0yjlAa/qu45JM5eqm4XHuMpQvIdbIjsOHgR5wyt42dbWG3MbDxA2Hgp3SHQQP56HPMgbePNVdJVb/Pnzw29+VT9LiEXUhg1eShQu2j+v0KsYHhwWWqhuSH3m5+PNORS3zwKCLckEA4qdNPhy9TDZN699ZZDRTl4kukTNTJ1CdoF+5Z4bo4cEyapu/bbtUNmlQcHZ796pqusOs4bn2/mWW9bjdd6rTtkttT0dSCLgrL0tY8h1zgG37cgj+0dRhueHeqnc3GeLppXxAi43dihNjMbtaM6jttvZd95uR54FU9Npg7CrKDSTXZ4FTM5fKriu6bT7cpRqHfmw9vu9qtWuBFxiFi9KT6jDbM4Dmq/RvSV8LyLjVFr49Uu3W2cxuuunPV1XC/H7joqFGodIMlYHMIOGIvlwKkro4hCEIBCEIBCEIBCEIBCEIBImmDQS42AS1F0jSesjLb2JyPFBRVXS/HqNu3ecL9igaR0xDUM67S12+1/BR5KBzHFrxYjuPEcE3JQXxC3Us6dJGcracG4a64HHEfUKuET2nePOxa19ACcQLjbZQ6jRu4dn0+i53F0lQ6GqDsHfH5jb481Lfom/WZh52KK6mU2jmLeIUWLh/R+npYOq65bxUionY867MN4+YTzY2yDEfX8VEqNCubjGVO7G6lWNBU+fPn5W0WOIz8eBWLhqXNdY4bxu4rQUVda1+/5FOW4cdL1r74FNSAtySfW3+XPcUps2sMcxmkpo06TWbhn4FN01YHDj81GrSWPuMj4qBM8tfrDAOx7do71Nz0qYr0HNMPNwRvBHyTNHXg4FSCM13wsycstxlopcRfYQnK2P8AOP8A/kP8v4pisbqzSD9Ynvx+atfVB0juJaf4AuGM6sdb5lNU8Vo3HeWjuuVV9IHWYBvN+7+q0stPqsA4k/JZLpFJd+ruC9GM1i43uqiDSDmlaro7J6w632fFZAwG62VPT+opw0YPf8MLuPIBcssZ5rpLfBGlK4ufcfdZz2u87xuWb0pUWGq3Ibd7tp+QU+qmsCd41W8G7TzOPeVUR0jpX2AvfzdRjLVWyHtA6TnZIPVuItidwC630Z0o+eHWe21jYOy1t5ssd0W6PMlcWA/m4yPWEZvdnqDcLZnsC6LFGGgBoAAFgBgAF3xjzfJdloQhW5BCEIBCEIBCEIBCEIBCEFBFrqBsgsc9h2hUM1GWGzuw71PqdKSXsxuG/wAlR5o3yDrHBc8steHbDGoj6a6b/Iydl+xW1LHbA571IcxZM9unHTMVGhCcQFXv0Y8HL4hbBzbeckxNShym2+lRm4onDZ8VOhqd/nmnJYCCm9VRy+1aN1tEyUbnbCodPGW9V2zwUx4t5w/BMuk3/iOajatJ4kIHZ3jdz3FHrje+3xH1RTkObZNvjINj5/FcrbPCp2kvIlYWnP57FVyMJBafaabj5juxUlxtiO368im652DZBmCA75H5K+e/KdaQI5VOpK/rAHbgqmoOq82yOI5HEfTsQ6XIphlxplNw5p1lpyd7Qfhb5J5s3Xvwb/I1eab6zI38LfP6pqnOLOLB8MPkunydbTh6aCof1RyCwFfNrSuPErc6Tk1Yif1fkufRm7ivTv8AjHH3V90c0f6yUE+y3rH5eeCstLnWJtlbuZsA4uPwCf0TT+qpr7X4nlu871Aq3Fx1RiSceJ84Bccv5XTpj1NqSZjpH2AzwAHhyVpBSiNuq3En2j/tHBS46YRiw9o5ndwH1SfUrrJxc7dkUdS6J+uw6rt42jcRtC1+i+lTH2ElmO3+6f8Ax7VkTCV6yjccgs79Fxl8ulgr1YjR2kJYMnXb9k5dh2LUaM0uyYdU2cM23xHLeFcrjcdJ6EIWpCEIQCEIQCFBj09Tue5jZ4S9t9ZolYXNsbG7QbixwT4rWHJ7TyIPgho+o81Ru71FlrbmwwHivWuUXJ1xw13SxGCLJBjslNcnrXC5+V70iuCUx+9Le2yZcsVOzjmKO5lsv6J9j9iHBGyoskQcq2ponDEY+KspXWyOWYumBVtO7t/FRdXy6TfpVjHBIfAp9TRNdiAL9igPkcw44rllvHyqdvaYWFuOCmNOsLHNQmzB2We7Ipccljj3qY0p7bYH+qj3GLT7LsOz6/RWNg4WKg1FOR3qLLO43e1TWQm1jmz4tO3vP8SisNwriVtxe2LMCN7No7Me9U72ajyNmw7xsPct/YsXDWpfunz4pmlyZyI/jKkaOF45G8L+P4Jik9zm4fxL05d47/X9uU6uv2mdKJtWC28ALJ6CojNMxg95wB5ZuPcCr7ptPZrR584pPQqmDGyTu2DUb2i7z3WHau/iOS80xUgYNyGA5DzftG5VsDdUaxzOXAb0Ok13axyvgN/4J4NA6zzYZ8T9BxWYTXdblfRMURccBdSxTNb7bgDuGJUOXS2FoxYePM5n4KtmlJzufBTl8snjtswt8rt+k4m5Aczj4LysglmjvDM1rrYdW7CdzrdYdioMdvn6p6lqXRm7D8wexZPkt8lwnpH0bplkM/q9LMfDrWDJGkmBx4vGI+W1dO0fo2BoD4WssRcOB1rg7Q65uFk462KoYY5mtIcLFrgC13eqyPQtVo46+jXa8N7upJCS3j6p5xafOOS6Y2OWUydOQsx0W9IFPWkx4w1Lfbgl6sgIz1b+2OWO8BaddHEIQhAIQhBxD0raFdo7SEWk6dvUc60rRgDcWe0/ebc87n3VttDaQa5rJozrRyNDgd7Tj3jdvFlp+kWhGVdNJBJaz22BtfVdm13Ye8XG1cc9HVc+kqpdF1GBa574L8LmSMHbkXDfZx2hRnOtuvx5d6daI2pyJyi0MmGqezluUkYKJ261JATjCmYyngUsc9nCLqLKyylNKHtus0S6V4aUp4cRgbcc065m/HzwTdrefOKx02qaqAg4ntUV7b7iryWIFQX0a45fF9O2OarIIyLm8j8kk1T9pa8cRY94Vk6BRpIhu7lPCxvKK+R7D7TXM5dYLwSn3XNeN17H44qQ+G2Vwok9NfYDy/BRcb/v9/TdxLpq8A2OB3HPs3q0uHNWVfEdhNtzsR37Eun0o6PB17d470mev+m2fS2qI9R2sO3iFUaTitiNmI+4cu43HarmnrWyt4qHV02y193EEdZv05JZrx4ZKh6In64/WBHz+SKQWc0bnvHgo9OzVfyIcOIzurAxWmI/1A795i64XeGvpGU/kpemk95mt4fP8Fcanq4IoRhZus/vue9xt+yFT6Ui9bpFrTkCCeTesfp2qxlrxdzztII/2Dux5u4L01xh584YLkY7Bu8+cU1G10hu4qPCNYl78vOASzV47uC5ZZcrr06SaPyUr9g+KZNM7d8CpcGlgcLXKcdWOO4diuYT0nlVb6nzZein871Le9xzueyyiTUhO13efqnA5HBGp9Jpb1eBe0t3Fww5FZ6TRx4dpTX5Ad4WyVlrSaY6P0mkm4m0rMWyxuDZoyMiHDMX33G6ygQ9MK/RPV0g11ZSA2FVEPzsY2euZt5/xOOCrYoSwhzXEEZEYEdq02jekAeNSWwJwvhqu4EbPDkrlsc7jK2GhdPQVcQlppWSxna05Hc4ZtdwIBU9cj0n0DdDKanRUpo6j3mD/Il26rmYhvcW8BmrTo56XAJBTaVj/IqnY4/5EuzWa/EMB4kt/W2K978OVmnSELxrgRcG4OII2jevUYFyr0z9E3ER19N1ZoXNJIz1gR6t3bYMP7GwFdVTNXStljdG8azHtLXA7WkWI7kGI6LdIG1tLHUR4Eizm/Ylbg9nYcRwI3rSsdrC/kFcl0OXaH0u+mlP+HqXABxwAlN/Uy7gHi7Ts1tbYxdTgfqnHI5/VcbONemXlNpkZTpKb1Uu6pzKY9OhyilOMesC5AmHBPkqNJMGmxKy9dqxeO8/VNvCU6vZ/QJqTSGF9U23kho71HPH7deN+keSM7k2IHbvgkS6Z3FvZrP+LcFGdpp2zwaPmT8FnKeorVS30Tj5Ciy6LcdnxCjyaQlORt3nw1Uw6aY/pHeeZKefTDktDIPcJ+Pgq+Zwbg4FvMYKUJZxlI7tx+a9dXT2s4teNzmC3zWXGNlU5k1DrNw5eyVeUVYJW22+dqqpSwnrRGM74jrN7Y3Z9hCcp6It/OREPZt1Tlvu04t84lRw0rkfqobHW3HHtOPxN/2juTzj+dYd7WfDXb8k7M3WbfYR5+fxUOJ/Wj7W9zvxTGathe4qXO/Pzv46g7+t8AO9RmuMj87Nbe58SpU7NVrydr3u+JA+SYp6YmzBnt57uQ8V2z+nPE6+cusGizRgN54qZBoknF3VHx7dylQwNiH2n+CbqKjAl7g0DO5AA5k4BbMdeWXIsMjZkL/H8EGtOweexZiv6d0sZsHGU/6bdYfvGze4lVM3pKHuQO/aeB8ACr3pDcOq3cE06odv+AWDPpBmJwhjA+84/FejpzOf0cf8X1Tkabd0h3lNknisb/fGc+5GOxx/3L2HTlZIbMaD92O9vFZyg1pSCsZWdIJWG0lTG132GBsj+WrGDY8yE5omlrK12rE9zGn355fVD/pRXeVXllsjoOj+kHqxqyYs37W/UcFF6VdINGSRerqZIpg72WMvJJc4XaI+sx3cndE+gmJ9nVtVLUnPUYTFHyJJLnc7tW/0H0Oo6MWpqeKI/aDbvPOR13HtK3ii5uU+j2DS0E4bRRTHRxcOpX2i1Wk4mO13jhqtsdoXb0IVOYQhCDC+lnokKujMgH5yFpJsMTFm620lpAeOTgPaUH0fdIzV0urKf8RARFLjfWw6kvEPaL33hy6QVxLpDSHQ2lBOwH8mkBDgNtO5wDgBtdC8tI/Vcwb1OU5ReGWq6vSS3FjmPBOkqtjnGD2EEEAgjEOaRcEHcQVP17i4yKjGumU7LsvCvI3L2olaxus42HjwG8rWEyVAaC5xAA2lZ6t6Ql5sxgsMi4G/ddNaQrHSnHBoyb8zvKjNiU3t0k0ksrJD72r90BvxaAfikmK5uSSd5xPecV7G1PCMqdRZn1Q3JQbZKqHsibrSvZGN73NaO8kKjrOndDH+mMh3Rsc/+Kwb8U2xdWRqrHVHpWgHsU8z/vFjPAuVfN6XT7tIP2pj8mJsdBskuC52z0vO96kb+zMR4sVnQ+lSlfhI2WHiQJGjtZj/AApsaySEHMXTdIPVP1hiNu/8UukrI5WB8T2vacnNIcD2jbwS3NQOVBa09WxjfiLZA7bcjsVVe0zR+uPjYH+UKZIzAgbce3fz2f0UNzbvY7aHNv8AvALLI0zVRXPI/Mu/HsUilj1G3952XAb+Z8OaGNvnkXOJ+62wt2nDvXldWNijfK84NBcfoOJOHaq97T6VnSDpBHSM1ndZ7r6rAcXHffY0bT4rmWltLTVTryuw2MGDG8m7+JuUvSdc6oldLJmchsa0ZNHAfXerHQvROoqcY4yGbXu6rBx1jn2XWWsUUdIpVPQlxs1pcdwBJ7gtO6k0bSH/ABFSamUfoqcFwvuJb83NSJvSLI0alDSxUzftSWe88dVuF+ZKTG1NykFB0CqXi7mCJu0yHVsOWa8qYNHU2E1UZnj9HTt1zfdrYgdpCz2kKyep/wCJnll/VJ1I+yNtgmoaO2DWgchZXPj+0X5PpazdKWjCloo490lQ4yv5+rHVB53VXW1c84tPPI9v2G2ij/6bLBPsoHHYpcOgJHbCukxkRcrVRFC1vsgDkFMpK58Zu0kK+pehkjthVzR+jh5zC1J/ov6S3xkNkxC6robpBHUNBaVgqH0ZDatZoXoqIDgUGmQvGjBeoBCEIBUHTbo0K2kcwAesb14r5a4BGoT9l7S5h4OvmAr9CDj/AKNNOkB1DKSHRAuh1sHGG5Doz+vG67SOY91dCo5wDqnI5c1S9IPRg2eq/KIZzTvJLjZhJEhGq57XNewt1gBcY3NztN2D6OKvZpKTtZN/+hRcO9x1mc1qtJXVrYhdxx2NGZ+g4qhmqHzOu45ZAZAedqr6r0X1byS7SLiTttUNPwnVfL6Gqk51rnfefUEdzpHJxbM4v5Cxgu97Wj9Zwb4lVtR0qo4852OO5gdJ8Wgj4qr/APROcZTQnm0fOMpxvoiqhlJTHm0f/Qs4VX5Ibq/SRE3CGF7+LyIx3DWPgqKu6dVkmDXNhH+m3H991z3WWkHotrBtojzaflEEoejatHuaPPNj/lZRwyb+SObzxOe7We5z3H3nEuPecUgUS6aOgVaP+X0a79mUf9xK/udWD/kdHntePF6z8eR+TFzH8hXn9nrqI6LVYz0bRHlIB4kpY6N1G3RVOeVRH/4rPx5HPFyk6M4Jt2ieC63/AHek26Jb2TxH6I/sE7dFSDlJEf8AuBZwybyx+3KNFVE1FJ6yInV95uOqRxG74hdb0bpJs8TZG5OHcdoPJJboSP3tG1PYGHwlRDFTUsckfq56YyO1ohMzVZ6wNxjY8Ei7hezSbnG18At1lGzKJJKbLMe0H4hMT1zGNvI9kYt77ms/nIuquq6a0zPZdJMd0UTiP336re4lbO/CrZPK5AsO/wASVkunVZrasRdqRiz3mxcXHEMjYwYudg51sALAkhev6cvd7FK8bteVg+DWuVVWUc9ZURyvDIwxurqt1n6wJJJc51hfLEAeyNyuY2+XLLOa6VtLXiP/ACKZpdskqT60ji2BlmN7S5eV35TVf8RNLKPs31IxyjZZq3ui+h97XC0lJ0LaNi6TGRxuVrkNN0adk1thwFlaU3Q552LsNP0WYNisYdDMGwLUuSUnQFxzCvKP0ejaF0plG0bE6IgEGLpOgjBmFcU3RaNuwK+svUEGLRLG7ApLacDYnUIPA1eoQgEIQgEIQgEIQgEIQgEIQgEIQgEIQgEIQgEIQgEIQg8KqtN6JZPG6OVjXsdm1wuDYgjuIB7FbFNSIOeVHQaJv+XExnFrAD+9mVHb0KxyW/lSWoMdD0KG5WtH0Wa3YtGxOtQRaTRwbsU5sdl6EpAWQhCAQhCAQhCAQhCAQhCAQhCD/9k="/>
          <p:cNvSpPr>
            <a:spLocks noChangeAspect="1" noChangeArrowheads="1"/>
          </p:cNvSpPr>
          <p:nvPr/>
        </p:nvSpPr>
        <p:spPr bwMode="auto">
          <a:xfrm>
            <a:off x="1069975" y="706426"/>
            <a:ext cx="304800" cy="27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62" name="AutoShape 24" descr="data:image/jpeg;base64,/9j/4AAQSkZJRgABAQAAAQABAAD/2wCEAAkGBhQSEBUUEhQUFBQVFBUVGBgXFBUUFxUUGBQVFBUVFxUXHCYeFxkjGRQUHy8gJCcpLCwsFR4xNTAqNSYrLCkBCQoKDgwOGg8PGikkHxwpKiwsLSkpLyksLCwpLC4sKSkpKSwsKSwsKSkpKSwpKSwsKSwpLCwsKSksKSkpLCksLP/AABEIAKkBKQMBIgACEQEDEQH/xAAbAAABBQEBAAAAAAAAAAAAAAAAAgMEBQYHAf/EAEoQAAEDAgIGBgcDCQYFBQAAAAEAAgMEESExBRJBUWFxBiKBkbHwBxMyQqHB0VJy4RQjQ2KCkqKy8RUWJDNjwjREk8PSF1Nz09T/xAAYAQEBAQEBAAAAAAAAAAAAAAAAAgEDBP/EACMRAQEAAgICAgIDAQAAAAAAAAABAhESITFBA1ETYSLB8DL/2gAMAwEAAhEDEQA/AO4oQhAIQhAIQhAIQhAIRdeByDxz7JuGqa72TeyqNPvewhzd2W/eOazmjtIOafWRm+JDm/aA/wB1rc1ipG6q3kMJbmAsw3S9QHXwc3dbEct60NJWtmjuNoVSyO3efFRlV4Y78mWVEjwHB5A2jYR8ksOlx/OG2zeOe/YpGqltCyVdxhmkqZm+04OxyIwI8QVbwVwdn1TuPyO1QEFt8DiFu0XGEf3ug9a6MlwLTa9sDy2q0pa1kguxwd4jmMwqefRcUjdVzQQMthHI5hV7tEyQnWiJeB2PA5+8PNlvL7OE9NehZ2i6RuyeA7kNV45g4E9yuqSvZIOo65GYycObTiFUu3O42JCEIWsCEIQCEIQCEIQCEIQCEIQCEIQCEIQCEIQCEIQCEIQCF5deoMD006aOjk9THduwuyz47OaT0W6SvYdWZ2sM78PtW2biNh4EK36X9FBO3XYBrgdjhuKwtHA6N1jfA4XzBGwneN+0Z8ci+tOp6RYJIbjHaOSx4p9R5I2m5G8/aHHxU3QmmNUapxbtG7iBu3jYvZLOcbZebJvV02RJonlh1mbcxv480+2cEkjf4qJT9Xl5xUl0PvNz27j+K55zvcdMUgZJQCZhkv35KS1SqvAF7dK1V4QtToXSg9NkI1lu2G6ugZLicHfaGB/HtVTVUT4zc3cBk9lw5vdiPBXN16Jlior6LpHIz2x65n2mgCQc2ZP5tseBWgotIRzN1o3hwywzB3EZtPAqln0Yxx1m9R28ZHmPmoU2jCHa9zHIMpGGxPA7HDg4KplYm/HL4a9Cz9Jp58eFQ24/91gw/bZm3mLhXkE7XtDmkOByINwrllcrjZ5OIQhakIQhAIQhAIQhAIQhAIQhAIQhAIQhAKNX1oiYXHYE/ITY2zWJ03pgvvHKC3ZdZWybUGlemtS+W8fVaDYDYTuJ2O3Xz2Y4K50D6RdY6s4scr5d4WOrKF0RuDrMN+Nr+I4J1kTZAL57Dme/3hwOPEqO/MdtT27HS1jJG3aQQVnek/RvXvJEOttH2vxWI0fpOamcCCS3vBW60L0yjlAa/qu45JM5eqm4XHuMpQvIdbIjsOHgR5wyt42dbWG3MbDxA2Hgp3SHQQP56HPMgbePNVdJVb/Pnzw29+VT9LiEXUhg1eShQu2j+v0KsYHhwWWqhuSH3m5+PNORS3zwKCLckEA4qdNPhy9TDZN699ZZDRTl4kukTNTJ1CdoF+5Z4bo4cEyapu/bbtUNmlQcHZ796pqusOs4bn2/mWW9bjdd6rTtkttT0dSCLgrL0tY8h1zgG37cgj+0dRhueHeqnc3GeLppXxAi43dihNjMbtaM6jttvZd95uR54FU9Npg7CrKDSTXZ4FTM5fKriu6bT7cpRqHfmw9vu9qtWuBFxiFi9KT6jDbM4Dmq/RvSV8LyLjVFr49Uu3W2cxuuunPV1XC/H7joqFGodIMlYHMIOGIvlwKkro4hCEIBCEIBCEIBCEIBCEIBImmDQS42AS1F0jSesjLb2JyPFBRVXS/HqNu3ecL9igaR0xDUM67S12+1/BR5KBzHFrxYjuPEcE3JQXxC3Us6dJGcracG4a64HHEfUKuET2nePOxa19ACcQLjbZQ6jRu4dn0+i53F0lQ6GqDsHfH5jb481Lfom/WZh52KK6mU2jmLeIUWLh/R+npYOq65bxUionY867MN4+YTzY2yDEfX8VEqNCubjGVO7G6lWNBU+fPn5W0WOIz8eBWLhqXNdY4bxu4rQUVda1+/5FOW4cdL1r74FNSAtySfW3+XPcUps2sMcxmkpo06TWbhn4FN01YHDj81GrSWPuMj4qBM8tfrDAOx7do71Nz0qYr0HNMPNwRvBHyTNHXg4FSCM13wsycstxlopcRfYQnK2P8AOP8A/kP8v4pisbqzSD9Ynvx+atfVB0juJaf4AuGM6sdb5lNU8Vo3HeWjuuVV9IHWYBvN+7+q0stPqsA4k/JZLpFJd+ruC9GM1i43uqiDSDmlaro7J6w632fFZAwG62VPT+opw0YPf8MLuPIBcssZ5rpLfBGlK4ufcfdZz2u87xuWb0pUWGq3Ibd7tp+QU+qmsCd41W8G7TzOPeVUR0jpX2AvfzdRjLVWyHtA6TnZIPVuItidwC630Z0o+eHWe21jYOy1t5ssd0W6PMlcWA/m4yPWEZvdnqDcLZnsC6LFGGgBoAAFgBgAF3xjzfJdloQhW5BCEIBCEIBCEIBCEIBCEFBFrqBsgsc9h2hUM1GWGzuw71PqdKSXsxuG/wAlR5o3yDrHBc8steHbDGoj6a6b/Iydl+xW1LHbA571IcxZM9unHTMVGhCcQFXv0Y8HL4hbBzbeckxNShym2+lRm4onDZ8VOhqd/nmnJYCCm9VRy+1aN1tEyUbnbCodPGW9V2zwUx4t5w/BMuk3/iOajatJ4kIHZ3jdz3FHrje+3xH1RTkObZNvjINj5/FcrbPCp2kvIlYWnP57FVyMJBafaabj5juxUlxtiO368im652DZBmCA75H5K+e/KdaQI5VOpK/rAHbgqmoOq82yOI5HEfTsQ6XIphlxplNw5p1lpyd7Qfhb5J5s3Xvwb/I1eab6zI38LfP6pqnOLOLB8MPkunydbTh6aCof1RyCwFfNrSuPErc6Tk1Yif1fkufRm7ivTv8AjHH3V90c0f6yUE+y3rH5eeCstLnWJtlbuZsA4uPwCf0TT+qpr7X4nlu871Aq3Fx1RiSceJ84Bccv5XTpj1NqSZjpH2AzwAHhyVpBSiNuq3En2j/tHBS46YRiw9o5ndwH1SfUrrJxc7dkUdS6J+uw6rt42jcRtC1+i+lTH2ElmO3+6f8Ax7VkTCV6yjccgs79Fxl8ulgr1YjR2kJYMnXb9k5dh2LUaM0uyYdU2cM23xHLeFcrjcdJ6EIWpCEIQCEIQCFBj09Tue5jZ4S9t9ZolYXNsbG7QbixwT4rWHJ7TyIPgho+o81Ru71FlrbmwwHivWuUXJ1xw13SxGCLJBjslNcnrXC5+V70iuCUx+9Le2yZcsVOzjmKO5lsv6J9j9iHBGyoskQcq2ponDEY+KspXWyOWYumBVtO7t/FRdXy6TfpVjHBIfAp9TRNdiAL9igPkcw44rllvHyqdvaYWFuOCmNOsLHNQmzB2We7Ipccljj3qY0p7bYH+qj3GLT7LsOz6/RWNg4WKg1FOR3qLLO43e1TWQm1jmz4tO3vP8SisNwriVtxe2LMCN7No7Me9U72ajyNmw7xsPct/YsXDWpfunz4pmlyZyI/jKkaOF45G8L+P4Jik9zm4fxL05d47/X9uU6uv2mdKJtWC28ALJ6CojNMxg95wB5ZuPcCr7ptPZrR584pPQqmDGyTu2DUb2i7z3WHau/iOS80xUgYNyGA5DzftG5VsDdUaxzOXAb0Ok13axyvgN/4J4NA6zzYZ8T9BxWYTXdblfRMURccBdSxTNb7bgDuGJUOXS2FoxYePM5n4KtmlJzufBTl8snjtswt8rt+k4m5Aczj4LysglmjvDM1rrYdW7CdzrdYdioMdvn6p6lqXRm7D8wexZPkt8lwnpH0bplkM/q9LMfDrWDJGkmBx4vGI+W1dO0fo2BoD4WssRcOB1rg7Q65uFk462KoYY5mtIcLFrgC13eqyPQtVo46+jXa8N7upJCS3j6p5xafOOS6Y2OWUydOQsx0W9IFPWkx4w1Lfbgl6sgIz1b+2OWO8BaddHEIQhAIQhBxD0raFdo7SEWk6dvUc60rRgDcWe0/ebc87n3VttDaQa5rJozrRyNDgd7Tj3jdvFlp+kWhGVdNJBJaz22BtfVdm13Ye8XG1cc9HVc+kqpdF1GBa574L8LmSMHbkXDfZx2hRnOtuvx5d6daI2pyJyi0MmGqezluUkYKJ261JATjCmYyngUsc9nCLqLKyylNKHtus0S6V4aUp4cRgbcc065m/HzwTdrefOKx02qaqAg4ntUV7b7iryWIFQX0a45fF9O2OarIIyLm8j8kk1T9pa8cRY94Vk6BRpIhu7lPCxvKK+R7D7TXM5dYLwSn3XNeN17H44qQ+G2Vwok9NfYDy/BRcb/v9/TdxLpq8A2OB3HPs3q0uHNWVfEdhNtzsR37Eun0o6PB17d470mev+m2fS2qI9R2sO3iFUaTitiNmI+4cu43HarmnrWyt4qHV02y193EEdZv05JZrx4ZKh6In64/WBHz+SKQWc0bnvHgo9OzVfyIcOIzurAxWmI/1A795i64XeGvpGU/kpemk95mt4fP8Fcanq4IoRhZus/vue9xt+yFT6Ui9bpFrTkCCeTesfp2qxlrxdzztII/2Dux5u4L01xh584YLkY7Bu8+cU1G10hu4qPCNYl78vOASzV47uC5ZZcrr06SaPyUr9g+KZNM7d8CpcGlgcLXKcdWOO4diuYT0nlVb6nzZein871Le9xzueyyiTUhO13efqnA5HBGp9Jpb1eBe0t3Fww5FZ6TRx4dpTX5Ad4WyVlrSaY6P0mkm4m0rMWyxuDZoyMiHDMX33G6ygQ9MK/RPV0g11ZSA2FVEPzsY2euZt5/xOOCrYoSwhzXEEZEYEdq02jekAeNSWwJwvhqu4EbPDkrlsc7jK2GhdPQVcQlppWSxna05Hc4ZtdwIBU9cj0n0DdDKanRUpo6j3mD/Il26rmYhvcW8BmrTo56XAJBTaVj/IqnY4/5EuzWa/EMB4kt/W2K978OVmnSELxrgRcG4OII2jevUYFyr0z9E3ER19N1ZoXNJIz1gR6t3bYMP7GwFdVTNXStljdG8azHtLXA7WkWI7kGI6LdIG1tLHUR4Eizm/Ylbg9nYcRwI3rSsdrC/kFcl0OXaH0u+mlP+HqXABxwAlN/Uy7gHi7Ts1tbYxdTgfqnHI5/VcbONemXlNpkZTpKb1Uu6pzKY9OhyilOMesC5AmHBPkqNJMGmxKy9dqxeO8/VNvCU6vZ/QJqTSGF9U23kho71HPH7deN+keSM7k2IHbvgkS6Z3FvZrP+LcFGdpp2zwaPmT8FnKeorVS30Tj5Ciy6LcdnxCjyaQlORt3nw1Uw6aY/pHeeZKefTDktDIPcJ+Pgq+Zwbg4FvMYKUJZxlI7tx+a9dXT2s4teNzmC3zWXGNlU5k1DrNw5eyVeUVYJW22+dqqpSwnrRGM74jrN7Y3Z9hCcp6It/OREPZt1Tlvu04t84lRw0rkfqobHW3HHtOPxN/2juTzj+dYd7WfDXb8k7M3WbfYR5+fxUOJ/Wj7W9zvxTGathe4qXO/Pzv46g7+t8AO9RmuMj87Nbe58SpU7NVrydr3u+JA+SYp6YmzBnt57uQ8V2z+nPE6+cusGizRgN54qZBoknF3VHx7dylQwNiH2n+CbqKjAl7g0DO5AA5k4BbMdeWXIsMjZkL/H8EGtOweexZiv6d0sZsHGU/6bdYfvGze4lVM3pKHuQO/aeB8ACr3pDcOq3cE06odv+AWDPpBmJwhjA+84/FejpzOf0cf8X1Tkabd0h3lNknisb/fGc+5GOxx/3L2HTlZIbMaD92O9vFZyg1pSCsZWdIJWG0lTG132GBsj+WrGDY8yE5omlrK12rE9zGn355fVD/pRXeVXllsjoOj+kHqxqyYs37W/UcFF6VdINGSRerqZIpg72WMvJJc4XaI+sx3cndE+gmJ9nVtVLUnPUYTFHyJJLnc7tW/0H0Oo6MWpqeKI/aDbvPOR13HtK3ii5uU+j2DS0E4bRRTHRxcOpX2i1Wk4mO13jhqtsdoXb0IVOYQhCDC+lnokKujMgH5yFpJsMTFm620lpAeOTgPaUH0fdIzV0urKf8RARFLjfWw6kvEPaL33hy6QVxLpDSHQ2lBOwH8mkBDgNtO5wDgBtdC8tI/Vcwb1OU5ReGWq6vSS3FjmPBOkqtjnGD2EEEAgjEOaRcEHcQVP17i4yKjGumU7LsvCvI3L2olaxus42HjwG8rWEyVAaC5xAA2lZ6t6Ql5sxgsMi4G/ddNaQrHSnHBoyb8zvKjNiU3t0k0ksrJD72r90BvxaAfikmK5uSSd5xPecV7G1PCMqdRZn1Q3JQbZKqHsibrSvZGN73NaO8kKjrOndDH+mMh3Rsc/+Kwb8U2xdWRqrHVHpWgHsU8z/vFjPAuVfN6XT7tIP2pj8mJsdBskuC52z0vO96kb+zMR4sVnQ+lSlfhI2WHiQJGjtZj/AApsaySEHMXTdIPVP1hiNu/8UukrI5WB8T2vacnNIcD2jbwS3NQOVBa09WxjfiLZA7bcjsVVe0zR+uPjYH+UKZIzAgbce3fz2f0UNzbvY7aHNv8AvALLI0zVRXPI/Mu/HsUilj1G3952XAb+Z8OaGNvnkXOJ+62wt2nDvXldWNijfK84NBcfoOJOHaq97T6VnSDpBHSM1ndZ7r6rAcXHffY0bT4rmWltLTVTryuw2MGDG8m7+JuUvSdc6oldLJmchsa0ZNHAfXerHQvROoqcY4yGbXu6rBx1jn2XWWsUUdIpVPQlxs1pcdwBJ7gtO6k0bSH/ABFSamUfoqcFwvuJb83NSJvSLI0alDSxUzftSWe88dVuF+ZKTG1NykFB0CqXi7mCJu0yHVsOWa8qYNHU2E1UZnj9HTt1zfdrYgdpCz2kKyep/wCJnll/VJ1I+yNtgmoaO2DWgchZXPj+0X5PpazdKWjCloo490lQ4yv5+rHVB53VXW1c84tPPI9v2G2ij/6bLBPsoHHYpcOgJHbCukxkRcrVRFC1vsgDkFMpK58Zu0kK+pehkjthVzR+jh5zC1J/ov6S3xkNkxC6robpBHUNBaVgqH0ZDatZoXoqIDgUGmQvGjBeoBCEIBUHTbo0K2kcwAesb14r5a4BGoT9l7S5h4OvmAr9CDj/AKNNOkB1DKSHRAuh1sHGG5Doz+vG67SOY91dCo5wDqnI5c1S9IPRg2eq/KIZzTvJLjZhJEhGq57XNewt1gBcY3NztN2D6OKvZpKTtZN/+hRcO9x1mc1qtJXVrYhdxx2NGZ+g4qhmqHzOu45ZAZAedqr6r0X1byS7SLiTttUNPwnVfL6Gqk51rnfefUEdzpHJxbM4v5Cxgu97Wj9Zwb4lVtR0qo4852OO5gdJ8Wgj4qr/APROcZTQnm0fOMpxvoiqhlJTHm0f/Qs4VX5Ibq/SRE3CGF7+LyIx3DWPgqKu6dVkmDXNhH+m3H991z3WWkHotrBtojzaflEEoejatHuaPPNj/lZRwyb+SObzxOe7We5z3H3nEuPecUgUS6aOgVaP+X0a79mUf9xK/udWD/kdHntePF6z8eR+TFzH8hXn9nrqI6LVYz0bRHlIB4kpY6N1G3RVOeVRH/4rPx5HPFyk6M4Jt2ieC63/AHek26Jb2TxH6I/sE7dFSDlJEf8AuBZwybyx+3KNFVE1FJ6yInV95uOqRxG74hdb0bpJs8TZG5OHcdoPJJboSP3tG1PYGHwlRDFTUsckfq56YyO1ohMzVZ6wNxjY8Ei7hezSbnG18At1lGzKJJKbLMe0H4hMT1zGNvI9kYt77ms/nIuquq6a0zPZdJMd0UTiP336re4lbO/CrZPK5AsO/wASVkunVZrasRdqRiz3mxcXHEMjYwYudg51sALAkhev6cvd7FK8bteVg+DWuVVWUc9ZURyvDIwxurqt1n6wJJJc51hfLEAeyNyuY2+XLLOa6VtLXiP/ACKZpdskqT60ji2BlmN7S5eV35TVf8RNLKPs31IxyjZZq3ui+h97XC0lJ0LaNi6TGRxuVrkNN0adk1thwFlaU3Q552LsNP0WYNisYdDMGwLUuSUnQFxzCvKP0ejaF0plG0bE6IgEGLpOgjBmFcU3RaNuwK+svUEGLRLG7ApLacDYnUIPA1eoQgEIQgEIQgEIQgEIQgEIQgEIQgEIQgEIQgEIQgEIQg8KqtN6JZPG6OVjXsdm1wuDYgjuIB7FbFNSIOeVHQaJv+XExnFrAD+9mVHb0KxyW/lSWoMdD0KG5WtH0Wa3YtGxOtQRaTRwbsU5sdl6EpAWQhCAQhCAQhCAQhCAQhCAQhCD/9k="/>
          <p:cNvSpPr>
            <a:spLocks noChangeAspect="1" noChangeArrowheads="1"/>
          </p:cNvSpPr>
          <p:nvPr/>
        </p:nvSpPr>
        <p:spPr bwMode="auto">
          <a:xfrm>
            <a:off x="1222375" y="846255"/>
            <a:ext cx="304800" cy="27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63" name="AutoShape 28" descr="http://i-cms.journaldunet.com/image_cms/original/1734711-le-resultat-operationnel-de-leguide-com-en-hausse-de-61-au-1er-semestre.jpg"/>
          <p:cNvSpPr>
            <a:spLocks noChangeAspect="1" noChangeArrowheads="1"/>
          </p:cNvSpPr>
          <p:nvPr/>
        </p:nvSpPr>
        <p:spPr bwMode="auto">
          <a:xfrm>
            <a:off x="1374775" y="986084"/>
            <a:ext cx="304800" cy="27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64" name="AutoShape 30" descr="http://i-cms.journaldunet.com/image_cms/original/1734711-le-resultat-operationnel-de-leguide-com-en-hausse-de-61-au-1er-semestre.jpg"/>
          <p:cNvSpPr>
            <a:spLocks noChangeAspect="1" noChangeArrowheads="1"/>
          </p:cNvSpPr>
          <p:nvPr/>
        </p:nvSpPr>
        <p:spPr bwMode="auto">
          <a:xfrm>
            <a:off x="1527175" y="1125913"/>
            <a:ext cx="304800" cy="27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84" name="Image 18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725" y="377383"/>
            <a:ext cx="4484037" cy="43386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624986" y="6987969"/>
            <a:ext cx="620291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7200" i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Problématique </a:t>
            </a:r>
            <a:r>
              <a:rPr lang="en-US" sz="7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72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64346" y="8082628"/>
            <a:ext cx="16987515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4000" dirty="0">
                <a:latin typeface="Comic Sans MS" panose="030F0702030302020204" pitchFamily="66" charset="0"/>
              </a:rPr>
              <a:t>Les champignons comestibles sont des aliments connus depuis de nombreuses années (5000-4000 avant J.C</a:t>
            </a:r>
            <a:r>
              <a:rPr lang="fr-FR" sz="4000" dirty="0" smtClean="0">
                <a:latin typeface="Comic Sans MS" panose="030F0702030302020204" pitchFamily="66" charset="0"/>
              </a:rPr>
              <a:t>). Selon </a:t>
            </a:r>
            <a:r>
              <a:rPr lang="fr-FR" sz="4000" dirty="0">
                <a:latin typeface="Comic Sans MS" panose="030F0702030302020204" pitchFamily="66" charset="0"/>
              </a:rPr>
              <a:t>l’analyse scientifique, les champignons comestibles montrent qu’ils contiennent beaucoup des protéines et des acides aminés plus que des légumes.</a:t>
            </a:r>
          </a:p>
          <a:p>
            <a:pPr algn="just"/>
            <a:r>
              <a:rPr lang="fr-FR" sz="4000" dirty="0" smtClean="0">
                <a:latin typeface="Comic Sans MS" panose="030F0702030302020204" pitchFamily="66" charset="0"/>
              </a:rPr>
              <a:t>D’un </a:t>
            </a:r>
            <a:r>
              <a:rPr lang="fr-FR" sz="4000" dirty="0">
                <a:latin typeface="Comic Sans MS" panose="030F0702030302020204" pitchFamily="66" charset="0"/>
              </a:rPr>
              <a:t>point de vue économique, les champignons comestibles procurent une somme d’argent non négligeable aux membres producteurs car ils occupent une petite surface ; et ne nécessite pas de grands moyens pour les cultivés</a:t>
            </a:r>
            <a:r>
              <a:rPr lang="fr-FR" sz="40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fr-FR" sz="4000" dirty="0">
                <a:latin typeface="Comic Sans MS" panose="030F0702030302020204" pitchFamily="66" charset="0"/>
              </a:rPr>
              <a:t>A l’heure actuelle, on compte plus de 300 espèces de champignons comestibles aient été recensées en Afrique </a:t>
            </a:r>
            <a:r>
              <a:rPr lang="fr-FR" sz="4000" dirty="0" smtClean="0">
                <a:latin typeface="Comic Sans MS" panose="030F0702030302020204" pitchFamily="66" charset="0"/>
              </a:rPr>
              <a:t>tropicale, </a:t>
            </a:r>
            <a:r>
              <a:rPr lang="fr-FR" sz="4000" dirty="0">
                <a:latin typeface="Comic Sans MS" panose="030F0702030302020204" pitchFamily="66" charset="0"/>
              </a:rPr>
              <a:t>très peu ont pu faire l’objet d’une mise en culture. </a:t>
            </a:r>
          </a:p>
          <a:p>
            <a:endParaRPr lang="fr-FR" sz="3200" dirty="0"/>
          </a:p>
        </p:txBody>
      </p:sp>
      <p:pic>
        <p:nvPicPr>
          <p:cNvPr id="1026" name="Picture 2" descr="https://rs.umc.edu.dz/labos/lamybam/equipe2/img/logo-head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373851" y="972419"/>
            <a:ext cx="6630649" cy="335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34"/>
          <p:cNvSpPr/>
          <p:nvPr/>
        </p:nvSpPr>
        <p:spPr>
          <a:xfrm>
            <a:off x="25419074" y="7003307"/>
            <a:ext cx="393370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7200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Objectifs </a:t>
            </a:r>
            <a:r>
              <a:rPr lang="en-US" sz="7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7200" u="sng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9442410" y="8155435"/>
            <a:ext cx="15481720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4000" dirty="0">
                <a:latin typeface="Comic Sans MS" panose="030F0702030302020204" pitchFamily="66" charset="0"/>
              </a:rPr>
              <a:t>En Algérie, la consommation des champignons comestibles est </a:t>
            </a:r>
            <a:r>
              <a:rPr lang="fr-FR" sz="4000" dirty="0" smtClean="0">
                <a:latin typeface="Comic Sans MS" panose="030F0702030302020204" pitchFamily="66" charset="0"/>
              </a:rPr>
              <a:t>limitée </a:t>
            </a:r>
            <a:r>
              <a:rPr lang="fr-FR" sz="4000" dirty="0">
                <a:latin typeface="Comic Sans MS" panose="030F0702030302020204" pitchFamily="66" charset="0"/>
              </a:rPr>
              <a:t>au ceux d’importation (conserve), vue que la production national en cette richesse nutritif est nul. Pour cela, nous avons orienté notre proposition de </a:t>
            </a:r>
            <a:r>
              <a:rPr lang="fr-FR" sz="4000" dirty="0" smtClean="0">
                <a:latin typeface="Comic Sans MS" panose="030F0702030302020204" pitchFamily="66" charset="0"/>
              </a:rPr>
              <a:t>ce projet de fin d’</a:t>
            </a:r>
            <a:r>
              <a:rPr lang="fr-FR" sz="4000" dirty="0">
                <a:latin typeface="Comic Sans MS" panose="030F0702030302020204" pitchFamily="66" charset="0"/>
              </a:rPr>
              <a:t>é</a:t>
            </a:r>
            <a:r>
              <a:rPr lang="fr-FR" sz="4000" dirty="0" smtClean="0">
                <a:latin typeface="Comic Sans MS" panose="030F0702030302020204" pitchFamily="66" charset="0"/>
              </a:rPr>
              <a:t>tude (Master) dans </a:t>
            </a:r>
            <a:r>
              <a:rPr lang="fr-FR" sz="4000" dirty="0">
                <a:latin typeface="Comic Sans MS" panose="030F0702030302020204" pitchFamily="66" charset="0"/>
              </a:rPr>
              <a:t>le sens d’essai de production de cet </a:t>
            </a:r>
            <a:r>
              <a:rPr lang="fr-FR" sz="4000" dirty="0" smtClean="0">
                <a:latin typeface="Comic Sans MS" panose="030F0702030302020204" pitchFamily="66" charset="0"/>
              </a:rPr>
              <a:t>aliment, donc les différents objectif fixés sont:</a:t>
            </a:r>
          </a:p>
          <a:p>
            <a:pPr marL="571500" lvl="0" indent="-571500" algn="just">
              <a:buFont typeface="Wingdings" panose="05000000000000000000" pitchFamily="2" charset="2"/>
              <a:buChar char="Ø"/>
            </a:pPr>
            <a:r>
              <a:rPr lang="fr-FR" sz="4000" dirty="0">
                <a:latin typeface="Comic Sans MS" panose="030F0702030302020204" pitchFamily="66" charset="0"/>
              </a:rPr>
              <a:t>Serer et identifier les champignons comestibles dans la région d’étude.</a:t>
            </a:r>
          </a:p>
          <a:p>
            <a:pPr marL="571500" lvl="0" indent="-571500" algn="just">
              <a:buFont typeface="Wingdings" panose="05000000000000000000" pitchFamily="2" charset="2"/>
              <a:buChar char="Ø"/>
            </a:pPr>
            <a:r>
              <a:rPr lang="fr-FR" sz="4000" dirty="0">
                <a:latin typeface="Comic Sans MS" panose="030F0702030302020204" pitchFamily="66" charset="0"/>
              </a:rPr>
              <a:t>Maitriser les différentes techniques de base de production : préparation des spores, substrat mise en fructification….</a:t>
            </a:r>
          </a:p>
          <a:p>
            <a:pPr marL="571500" lvl="0" indent="-571500" algn="just">
              <a:buFont typeface="Wingdings" panose="05000000000000000000" pitchFamily="2" charset="2"/>
              <a:buChar char="Ø"/>
            </a:pPr>
            <a:r>
              <a:rPr lang="fr-FR" sz="4000" dirty="0" smtClean="0">
                <a:latin typeface="Comic Sans MS" panose="030F0702030302020204" pitchFamily="66" charset="0"/>
              </a:rPr>
              <a:t>Produire par différentes méthode de champignons comestible a usage humain.</a:t>
            </a:r>
            <a:endParaRPr lang="fr-FR" sz="4000" dirty="0">
              <a:latin typeface="Comic Sans MS" panose="030F0702030302020204" pitchFamily="66" charset="0"/>
            </a:endParaRPr>
          </a:p>
          <a:p>
            <a:endParaRPr lang="fr-FR" sz="4400" dirty="0">
              <a:latin typeface="Comic Sans MS" panose="030F0702030302020204" pitchFamily="66" charset="0"/>
            </a:endParaRPr>
          </a:p>
          <a:p>
            <a:endParaRPr lang="fr-FR" sz="3200" dirty="0"/>
          </a:p>
        </p:txBody>
      </p:sp>
      <p:sp>
        <p:nvSpPr>
          <p:cNvPr id="44" name="Rectangle 43"/>
          <p:cNvSpPr/>
          <p:nvPr/>
        </p:nvSpPr>
        <p:spPr>
          <a:xfrm>
            <a:off x="1512418" y="17675332"/>
            <a:ext cx="6144238" cy="21602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/>
              <a:t>1.Isolement et  Préparation du Blanc (Spores)</a:t>
            </a:r>
            <a:endParaRPr lang="fr-FR" sz="4400" b="1" dirty="0"/>
          </a:p>
        </p:txBody>
      </p:sp>
      <p:pic>
        <p:nvPicPr>
          <p:cNvPr id="45" name="Picture 8" descr="Résultat de recherche d'images pour &quot;champignons animé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1987" y="20108763"/>
            <a:ext cx="4429156" cy="35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7">
            <a:grayscl/>
            <a:lum bright="-20000" contrast="40000"/>
          </a:blip>
          <a:stretch>
            <a:fillRect/>
          </a:stretch>
        </p:blipFill>
        <p:spPr>
          <a:xfrm>
            <a:off x="2172274" y="24257213"/>
            <a:ext cx="6072230" cy="4214842"/>
          </a:xfrm>
          <a:prstGeom prst="rect">
            <a:avLst/>
          </a:prstGeom>
        </p:spPr>
      </p:pic>
      <p:sp>
        <p:nvSpPr>
          <p:cNvPr id="47" name="ZoneTexte 46"/>
          <p:cNvSpPr txBox="1"/>
          <p:nvPr/>
        </p:nvSpPr>
        <p:spPr>
          <a:xfrm>
            <a:off x="547888" y="28375124"/>
            <a:ext cx="979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/>
              <a:t>B</a:t>
            </a:r>
            <a:r>
              <a:rPr lang="fr-FR" sz="3600" b="1" dirty="0" smtClean="0"/>
              <a:t>. Multiplication sur boites de Pétri (PDA/SDA) ou support cellulitiques </a:t>
            </a:r>
            <a:endParaRPr lang="fr-FR" sz="3600" b="1" dirty="0"/>
          </a:p>
        </p:txBody>
      </p:sp>
      <p:sp>
        <p:nvSpPr>
          <p:cNvPr id="51" name="Rectangle 50"/>
          <p:cNvSpPr/>
          <p:nvPr/>
        </p:nvSpPr>
        <p:spPr>
          <a:xfrm>
            <a:off x="9937354" y="18049117"/>
            <a:ext cx="5357850" cy="141266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/>
              <a:t>2</a:t>
            </a:r>
            <a:r>
              <a:rPr lang="fr-FR" sz="4400" b="1" dirty="0" smtClean="0"/>
              <a:t>. Préparation du Substrat (Paille)</a:t>
            </a:r>
            <a:endParaRPr lang="fr-FR" sz="4400" b="1" dirty="0"/>
          </a:p>
        </p:txBody>
      </p:sp>
      <p:pic>
        <p:nvPicPr>
          <p:cNvPr id="52" name="Image 5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233956" y="19978075"/>
            <a:ext cx="6159818" cy="5152651"/>
          </a:xfrm>
          <a:prstGeom prst="rect">
            <a:avLst/>
          </a:prstGeom>
        </p:spPr>
      </p:pic>
      <p:pic>
        <p:nvPicPr>
          <p:cNvPr id="53" name="Image 52" descr="Résultat de recherche d'images pour &quot;production champignons comestibles&quot;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634769" y="20395957"/>
            <a:ext cx="5850146" cy="501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ZoneTexte 53"/>
          <p:cNvSpPr txBox="1"/>
          <p:nvPr/>
        </p:nvSpPr>
        <p:spPr>
          <a:xfrm>
            <a:off x="8866604" y="25733629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Stérilisation avec de l’eau  bouillante </a:t>
            </a:r>
            <a:endParaRPr lang="fr-FR" sz="3600" b="1" dirty="0"/>
          </a:p>
        </p:txBody>
      </p:sp>
      <p:sp>
        <p:nvSpPr>
          <p:cNvPr id="55" name="Rectangle 54"/>
          <p:cNvSpPr/>
          <p:nvPr/>
        </p:nvSpPr>
        <p:spPr>
          <a:xfrm>
            <a:off x="17692940" y="18049117"/>
            <a:ext cx="6357982" cy="141266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/>
              <a:t>3. Inoculation et Fructification</a:t>
            </a:r>
            <a:endParaRPr lang="fr-FR" sz="4400" b="1" dirty="0"/>
          </a:p>
        </p:txBody>
      </p:sp>
      <p:pic>
        <p:nvPicPr>
          <p:cNvPr id="56" name="Picture 16" descr="Résultat de recherche d'images pour &quot;production champignons comestibles spores&quot;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6492" y="29400438"/>
            <a:ext cx="4928253" cy="371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ZoneTexte 56"/>
          <p:cNvSpPr txBox="1"/>
          <p:nvPr/>
        </p:nvSpPr>
        <p:spPr>
          <a:xfrm>
            <a:off x="73950" y="33088658"/>
            <a:ext cx="979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C. Ensemencement sur Blé stérile pour l’obtention du Blanc </a:t>
            </a:r>
            <a:endParaRPr lang="fr-FR" sz="3600" b="1" dirty="0"/>
          </a:p>
        </p:txBody>
      </p:sp>
      <p:sp>
        <p:nvSpPr>
          <p:cNvPr id="58" name="ZoneTexte 57"/>
          <p:cNvSpPr txBox="1"/>
          <p:nvPr/>
        </p:nvSpPr>
        <p:spPr>
          <a:xfrm>
            <a:off x="16923749" y="25647015"/>
            <a:ext cx="8075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L’inoculation se fait dans des sachets en plastique en mode étage</a:t>
            </a:r>
            <a:endParaRPr lang="fr-FR" sz="3600" b="1" dirty="0"/>
          </a:p>
        </p:txBody>
      </p:sp>
      <p:sp>
        <p:nvSpPr>
          <p:cNvPr id="59" name="Rectangle 58"/>
          <p:cNvSpPr/>
          <p:nvPr/>
        </p:nvSpPr>
        <p:spPr>
          <a:xfrm>
            <a:off x="26499194" y="18049117"/>
            <a:ext cx="6143668" cy="141266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/>
              <a:t>4</a:t>
            </a:r>
            <a:r>
              <a:rPr lang="fr-FR" sz="4400" b="1" dirty="0" smtClean="0"/>
              <a:t>. Récolte du produit fini</a:t>
            </a:r>
            <a:endParaRPr lang="fr-FR" sz="4400" b="1" dirty="0"/>
          </a:p>
        </p:txBody>
      </p:sp>
      <p:pic>
        <p:nvPicPr>
          <p:cNvPr id="60" name="Picture 14" descr="Résultat de recherche d'images pour &quot;production champignons comestibles&quot;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54926" y="19616679"/>
            <a:ext cx="4784399" cy="411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18" descr="Résultat de recherche d'images pour &quot;champignons frais &quot;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62259" y="23937290"/>
            <a:ext cx="4477066" cy="314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ZoneTexte 61"/>
          <p:cNvSpPr txBox="1"/>
          <p:nvPr/>
        </p:nvSpPr>
        <p:spPr>
          <a:xfrm>
            <a:off x="26048364" y="27118889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La récolte se fait après environ 30 jours de la mise en fructification</a:t>
            </a:r>
            <a:endParaRPr lang="fr-FR" sz="3600" b="1" dirty="0"/>
          </a:p>
        </p:txBody>
      </p:sp>
      <p:sp>
        <p:nvSpPr>
          <p:cNvPr id="63" name="Rectangle 62"/>
          <p:cNvSpPr/>
          <p:nvPr/>
        </p:nvSpPr>
        <p:spPr>
          <a:xfrm>
            <a:off x="5519511" y="15830868"/>
            <a:ext cx="2542889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Méthodologie Prévue</a:t>
            </a:r>
            <a:endParaRPr lang="fr-FR" sz="8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pPr algn="ctr"/>
            <a:endParaRPr lang="fr-FR" sz="8800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Flèche droite 63"/>
          <p:cNvSpPr/>
          <p:nvPr/>
        </p:nvSpPr>
        <p:spPr>
          <a:xfrm>
            <a:off x="24111572" y="18475174"/>
            <a:ext cx="2274998" cy="79208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Flèche droite 64"/>
          <p:cNvSpPr/>
          <p:nvPr/>
        </p:nvSpPr>
        <p:spPr>
          <a:xfrm>
            <a:off x="15367212" y="18478569"/>
            <a:ext cx="2274998" cy="79208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Flèche droite 65"/>
          <p:cNvSpPr/>
          <p:nvPr/>
        </p:nvSpPr>
        <p:spPr>
          <a:xfrm>
            <a:off x="7734364" y="18390491"/>
            <a:ext cx="2274998" cy="79208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Double flèche horizontale 66"/>
          <p:cNvSpPr/>
          <p:nvPr/>
        </p:nvSpPr>
        <p:spPr>
          <a:xfrm>
            <a:off x="14329842" y="31014733"/>
            <a:ext cx="1884654" cy="864096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Double flèche horizontale 67"/>
          <p:cNvSpPr/>
          <p:nvPr/>
        </p:nvSpPr>
        <p:spPr>
          <a:xfrm>
            <a:off x="22034698" y="31075036"/>
            <a:ext cx="1884654" cy="864096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Double flèche horizontale 68"/>
          <p:cNvSpPr/>
          <p:nvPr/>
        </p:nvSpPr>
        <p:spPr>
          <a:xfrm>
            <a:off x="26076243" y="36339145"/>
            <a:ext cx="1884654" cy="864096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Flèche angle droit à deux pointes 69"/>
          <p:cNvSpPr/>
          <p:nvPr/>
        </p:nvSpPr>
        <p:spPr>
          <a:xfrm>
            <a:off x="31347778" y="33962881"/>
            <a:ext cx="1680586" cy="2808312"/>
          </a:xfrm>
          <a:prstGeom prst="left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12418" y="23615423"/>
            <a:ext cx="9186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A. Sélection des souches comestibles</a:t>
            </a:r>
            <a:endParaRPr lang="fr-FR" sz="3600" b="1" dirty="0"/>
          </a:p>
        </p:txBody>
      </p:sp>
      <p:pic>
        <p:nvPicPr>
          <p:cNvPr id="72" name="Picture 6" descr="L’image contient peut-être : une personne ou plus, boisson et intérieu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46066" y="29181771"/>
            <a:ext cx="5616624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12" descr="L’image contient peut-être : nourritur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050923" y="29126691"/>
            <a:ext cx="4835154" cy="4482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Double flèche horizontale 73"/>
          <p:cNvSpPr/>
          <p:nvPr/>
        </p:nvSpPr>
        <p:spPr>
          <a:xfrm>
            <a:off x="28947466" y="31102376"/>
            <a:ext cx="1884654" cy="864096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5" name="Picture 8" descr="L’image contient peut-être : intérieu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832120" y="29181771"/>
            <a:ext cx="4392488" cy="442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14" descr="Aucun texte alternatif disponible.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986852" y="34538220"/>
            <a:ext cx="3168352" cy="453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10" descr="Aucun texte alternatif disponible.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952020" y="34394204"/>
            <a:ext cx="3096344" cy="468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Double flèche horizontale 77"/>
          <p:cNvSpPr/>
          <p:nvPr/>
        </p:nvSpPr>
        <p:spPr>
          <a:xfrm>
            <a:off x="20874792" y="36302415"/>
            <a:ext cx="1884654" cy="864096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9" name="Picture 4" descr="L’image contient peut-être : une personne ou plus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69962" y="34327073"/>
            <a:ext cx="3168351" cy="47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16" descr="L’image contient peut-être : nourriture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41226" y="29938297"/>
            <a:ext cx="4032448" cy="359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Double flèche horizontale 80"/>
          <p:cNvSpPr/>
          <p:nvPr/>
        </p:nvSpPr>
        <p:spPr>
          <a:xfrm>
            <a:off x="16071369" y="36374423"/>
            <a:ext cx="1884654" cy="864096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2" name="Picture 18" descr="Aucun texte alternatif disponible.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1382" y="34662344"/>
            <a:ext cx="504056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3053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686299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3211</TotalTime>
  <Words>287</Words>
  <Application>Microsoft Office PowerPoint</Application>
  <PresentationFormat>Personnalisé</PresentationFormat>
  <Paragraphs>25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Hiba</dc:creator>
  <cp:lastModifiedBy>pc</cp:lastModifiedBy>
  <cp:revision>136</cp:revision>
  <dcterms:created xsi:type="dcterms:W3CDTF">2013-12-08T05:40:00Z</dcterms:created>
  <dcterms:modified xsi:type="dcterms:W3CDTF">2017-04-15T06:34:59Z</dcterms:modified>
</cp:coreProperties>
</file>